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86" r:id="rId6"/>
    <p:sldId id="262" r:id="rId7"/>
    <p:sldId id="290" r:id="rId8"/>
    <p:sldId id="287" r:id="rId9"/>
    <p:sldId id="288" r:id="rId10"/>
    <p:sldId id="289" r:id="rId11"/>
    <p:sldId id="265" r:id="rId12"/>
    <p:sldId id="266" r:id="rId13"/>
    <p:sldId id="268" r:id="rId14"/>
    <p:sldId id="291" r:id="rId15"/>
    <p:sldId id="310" r:id="rId16"/>
    <p:sldId id="311" r:id="rId17"/>
    <p:sldId id="269" r:id="rId18"/>
    <p:sldId id="270" r:id="rId19"/>
    <p:sldId id="292" r:id="rId20"/>
    <p:sldId id="293" r:id="rId21"/>
    <p:sldId id="294" r:id="rId22"/>
    <p:sldId id="295" r:id="rId23"/>
    <p:sldId id="302" r:id="rId24"/>
    <p:sldId id="296" r:id="rId25"/>
    <p:sldId id="297" r:id="rId26"/>
    <p:sldId id="298" r:id="rId27"/>
    <p:sldId id="300" r:id="rId28"/>
    <p:sldId id="299" r:id="rId29"/>
    <p:sldId id="275" r:id="rId30"/>
    <p:sldId id="301" r:id="rId31"/>
    <p:sldId id="278" r:id="rId32"/>
    <p:sldId id="277" r:id="rId33"/>
    <p:sldId id="303" r:id="rId34"/>
    <p:sldId id="304" r:id="rId35"/>
    <p:sldId id="305" r:id="rId36"/>
    <p:sldId id="306" r:id="rId37"/>
    <p:sldId id="307" r:id="rId38"/>
    <p:sldId id="308" r:id="rId39"/>
    <p:sldId id="309" r:id="rId40"/>
    <p:sldId id="285" r:id="rId41"/>
  </p:sldIdLst>
  <p:sldSz cx="9144000" cy="5143500" type="screen16x9"/>
  <p:notesSz cx="7010400" cy="9296400"/>
  <p:embeddedFontLst>
    <p:embeddedFont>
      <p:font typeface="Century Gothic" panose="020B0502020202020204" pitchFamily="34" charset="0"/>
      <p:regular r:id="rId43"/>
      <p:bold r:id="rId44"/>
      <p:italic r:id="rId45"/>
      <p:boldItalic r:id="rId46"/>
    </p:embeddedFont>
    <p:embeddedFont>
      <p:font typeface="Quicksand"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qfHcCsR4rQpIiKccJ1XzF0pIL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68BC27-89DD-4009-BEC7-40A94E68379E}">
  <a:tblStyle styleId="{C968BC27-89DD-4009-BEC7-40A94E68379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1" autoAdjust="0"/>
    <p:restoredTop sz="94660"/>
  </p:normalViewPr>
  <p:slideViewPr>
    <p:cSldViewPr snapToGrid="0">
      <p:cViewPr varScale="1">
        <p:scale>
          <a:sx n="138" d="100"/>
          <a:sy n="138" d="100"/>
        </p:scale>
        <p:origin x="87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 Tarnya" userId="6c344bc9-e37c-4494-9ffe-bb9553502984" providerId="ADAL" clId="{51EE6ACA-4781-4167-B44C-11AA7D22D6D5}"/>
    <pc:docChg chg="modSld">
      <pc:chgData name="King, Tarnya" userId="6c344bc9-e37c-4494-9ffe-bb9553502984" providerId="ADAL" clId="{51EE6ACA-4781-4167-B44C-11AA7D22D6D5}" dt="2024-12-11T12:25:01.711" v="23" actId="13926"/>
      <pc:docMkLst>
        <pc:docMk/>
      </pc:docMkLst>
      <pc:sldChg chg="modSp mod">
        <pc:chgData name="King, Tarnya" userId="6c344bc9-e37c-4494-9ffe-bb9553502984" providerId="ADAL" clId="{51EE6ACA-4781-4167-B44C-11AA7D22D6D5}" dt="2024-12-11T12:25:01.711" v="23" actId="13926"/>
        <pc:sldMkLst>
          <pc:docMk/>
          <pc:sldMk cId="0" sldId="262"/>
        </pc:sldMkLst>
        <pc:spChg chg="mod">
          <ac:chgData name="King, Tarnya" userId="6c344bc9-e37c-4494-9ffe-bb9553502984" providerId="ADAL" clId="{51EE6ACA-4781-4167-B44C-11AA7D22D6D5}" dt="2024-12-11T12:25:01.711" v="23" actId="13926"/>
          <ac:spMkLst>
            <pc:docMk/>
            <pc:sldMk cId="0" sldId="262"/>
            <ac:spMk id="211" creationId="{00000000-0000-0000-0000-000000000000}"/>
          </ac:spMkLst>
        </pc:spChg>
      </pc:sldChg>
      <pc:sldChg chg="modSp mod">
        <pc:chgData name="King, Tarnya" userId="6c344bc9-e37c-4494-9ffe-bb9553502984" providerId="ADAL" clId="{51EE6ACA-4781-4167-B44C-11AA7D22D6D5}" dt="2024-12-11T12:24:28.812" v="18" actId="13926"/>
        <pc:sldMkLst>
          <pc:docMk/>
          <pc:sldMk cId="0" sldId="268"/>
        </pc:sldMkLst>
        <pc:spChg chg="mod">
          <ac:chgData name="King, Tarnya" userId="6c344bc9-e37c-4494-9ffe-bb9553502984" providerId="ADAL" clId="{51EE6ACA-4781-4167-B44C-11AA7D22D6D5}" dt="2024-12-11T12:24:28.812" v="18" actId="13926"/>
          <ac:spMkLst>
            <pc:docMk/>
            <pc:sldMk cId="0" sldId="268"/>
            <ac:spMk id="271" creationId="{00000000-0000-0000-0000-000000000000}"/>
          </ac:spMkLst>
        </pc:spChg>
      </pc:sldChg>
      <pc:sldChg chg="modSp mod">
        <pc:chgData name="King, Tarnya" userId="6c344bc9-e37c-4494-9ffe-bb9553502984" providerId="ADAL" clId="{51EE6ACA-4781-4167-B44C-11AA7D22D6D5}" dt="2024-12-11T12:24:09.279" v="15" actId="13926"/>
        <pc:sldMkLst>
          <pc:docMk/>
          <pc:sldMk cId="0" sldId="269"/>
        </pc:sldMkLst>
        <pc:spChg chg="mod">
          <ac:chgData name="King, Tarnya" userId="6c344bc9-e37c-4494-9ffe-bb9553502984" providerId="ADAL" clId="{51EE6ACA-4781-4167-B44C-11AA7D22D6D5}" dt="2024-12-11T12:24:09.279" v="15" actId="13926"/>
          <ac:spMkLst>
            <pc:docMk/>
            <pc:sldMk cId="0" sldId="269"/>
            <ac:spMk id="281" creationId="{00000000-0000-0000-0000-000000000000}"/>
          </ac:spMkLst>
        </pc:spChg>
      </pc:sldChg>
      <pc:sldChg chg="modSp mod">
        <pc:chgData name="King, Tarnya" userId="6c344bc9-e37c-4494-9ffe-bb9553502984" providerId="ADAL" clId="{51EE6ACA-4781-4167-B44C-11AA7D22D6D5}" dt="2024-12-11T12:24:04.955" v="14" actId="13926"/>
        <pc:sldMkLst>
          <pc:docMk/>
          <pc:sldMk cId="0" sldId="270"/>
        </pc:sldMkLst>
        <pc:spChg chg="mod">
          <ac:chgData name="King, Tarnya" userId="6c344bc9-e37c-4494-9ffe-bb9553502984" providerId="ADAL" clId="{51EE6ACA-4781-4167-B44C-11AA7D22D6D5}" dt="2024-12-11T12:24:04.955" v="14" actId="13926"/>
          <ac:spMkLst>
            <pc:docMk/>
            <pc:sldMk cId="0" sldId="270"/>
            <ac:spMk id="3" creationId="{56825F8D-6927-C247-3064-2B1111D45E2D}"/>
          </ac:spMkLst>
        </pc:spChg>
      </pc:sldChg>
      <pc:sldChg chg="modSp mod">
        <pc:chgData name="King, Tarnya" userId="6c344bc9-e37c-4494-9ffe-bb9553502984" providerId="ADAL" clId="{51EE6ACA-4781-4167-B44C-11AA7D22D6D5}" dt="2024-12-11T12:22:55.298" v="2" actId="13926"/>
        <pc:sldMkLst>
          <pc:docMk/>
          <pc:sldMk cId="0" sldId="277"/>
        </pc:sldMkLst>
        <pc:spChg chg="mod">
          <ac:chgData name="King, Tarnya" userId="6c344bc9-e37c-4494-9ffe-bb9553502984" providerId="ADAL" clId="{51EE6ACA-4781-4167-B44C-11AA7D22D6D5}" dt="2024-12-11T12:22:55.298" v="2" actId="13926"/>
          <ac:spMkLst>
            <pc:docMk/>
            <pc:sldMk cId="0" sldId="277"/>
            <ac:spMk id="368" creationId="{00000000-0000-0000-0000-000000000000}"/>
          </ac:spMkLst>
        </pc:spChg>
      </pc:sldChg>
      <pc:sldChg chg="modSp mod">
        <pc:chgData name="King, Tarnya" userId="6c344bc9-e37c-4494-9ffe-bb9553502984" providerId="ADAL" clId="{51EE6ACA-4781-4167-B44C-11AA7D22D6D5}" dt="2024-12-11T12:22:50.550" v="1" actId="13926"/>
        <pc:sldMkLst>
          <pc:docMk/>
          <pc:sldMk cId="0" sldId="278"/>
        </pc:sldMkLst>
        <pc:spChg chg="mod">
          <ac:chgData name="King, Tarnya" userId="6c344bc9-e37c-4494-9ffe-bb9553502984" providerId="ADAL" clId="{51EE6ACA-4781-4167-B44C-11AA7D22D6D5}" dt="2024-12-11T12:22:50.550" v="1" actId="13926"/>
          <ac:spMkLst>
            <pc:docMk/>
            <pc:sldMk cId="0" sldId="278"/>
            <ac:spMk id="2" creationId="{97BD1926-6C5F-0B81-DAAD-0D616C4177AE}"/>
          </ac:spMkLst>
        </pc:spChg>
      </pc:sldChg>
      <pc:sldChg chg="modSp mod">
        <pc:chgData name="King, Tarnya" userId="6c344bc9-e37c-4494-9ffe-bb9553502984" providerId="ADAL" clId="{51EE6ACA-4781-4167-B44C-11AA7D22D6D5}" dt="2024-12-11T12:24:46.636" v="21" actId="13926"/>
        <pc:sldMkLst>
          <pc:docMk/>
          <pc:sldMk cId="1211530658" sldId="288"/>
        </pc:sldMkLst>
        <pc:spChg chg="mod">
          <ac:chgData name="King, Tarnya" userId="6c344bc9-e37c-4494-9ffe-bb9553502984" providerId="ADAL" clId="{51EE6ACA-4781-4167-B44C-11AA7D22D6D5}" dt="2024-12-11T12:24:46.636" v="21" actId="13926"/>
          <ac:spMkLst>
            <pc:docMk/>
            <pc:sldMk cId="1211530658" sldId="288"/>
            <ac:spMk id="191" creationId="{00000000-0000-0000-0000-000000000000}"/>
          </ac:spMkLst>
        </pc:spChg>
      </pc:sldChg>
      <pc:sldChg chg="modSp mod">
        <pc:chgData name="King, Tarnya" userId="6c344bc9-e37c-4494-9ffe-bb9553502984" providerId="ADAL" clId="{51EE6ACA-4781-4167-B44C-11AA7D22D6D5}" dt="2024-12-11T12:24:38.006" v="20" actId="13926"/>
        <pc:sldMkLst>
          <pc:docMk/>
          <pc:sldMk cId="1046699678" sldId="289"/>
        </pc:sldMkLst>
        <pc:spChg chg="mod">
          <ac:chgData name="King, Tarnya" userId="6c344bc9-e37c-4494-9ffe-bb9553502984" providerId="ADAL" clId="{51EE6ACA-4781-4167-B44C-11AA7D22D6D5}" dt="2024-12-11T12:24:38.006" v="20" actId="13926"/>
          <ac:spMkLst>
            <pc:docMk/>
            <pc:sldMk cId="1046699678" sldId="289"/>
            <ac:spMk id="191" creationId="{00000000-0000-0000-0000-000000000000}"/>
          </ac:spMkLst>
        </pc:spChg>
      </pc:sldChg>
      <pc:sldChg chg="modSp mod">
        <pc:chgData name="King, Tarnya" userId="6c344bc9-e37c-4494-9ffe-bb9553502984" providerId="ADAL" clId="{51EE6ACA-4781-4167-B44C-11AA7D22D6D5}" dt="2024-12-11T12:24:51.495" v="22" actId="13926"/>
        <pc:sldMkLst>
          <pc:docMk/>
          <pc:sldMk cId="1173945967" sldId="290"/>
        </pc:sldMkLst>
        <pc:spChg chg="mod">
          <ac:chgData name="King, Tarnya" userId="6c344bc9-e37c-4494-9ffe-bb9553502984" providerId="ADAL" clId="{51EE6ACA-4781-4167-B44C-11AA7D22D6D5}" dt="2024-12-11T12:24:51.495" v="22" actId="13926"/>
          <ac:spMkLst>
            <pc:docMk/>
            <pc:sldMk cId="1173945967" sldId="290"/>
            <ac:spMk id="211" creationId="{00000000-0000-0000-0000-000000000000}"/>
          </ac:spMkLst>
        </pc:spChg>
      </pc:sldChg>
      <pc:sldChg chg="modSp mod">
        <pc:chgData name="King, Tarnya" userId="6c344bc9-e37c-4494-9ffe-bb9553502984" providerId="ADAL" clId="{51EE6ACA-4781-4167-B44C-11AA7D22D6D5}" dt="2024-12-11T12:24:23.670" v="17" actId="13926"/>
        <pc:sldMkLst>
          <pc:docMk/>
          <pc:sldMk cId="1081022345" sldId="291"/>
        </pc:sldMkLst>
        <pc:spChg chg="mod">
          <ac:chgData name="King, Tarnya" userId="6c344bc9-e37c-4494-9ffe-bb9553502984" providerId="ADAL" clId="{51EE6ACA-4781-4167-B44C-11AA7D22D6D5}" dt="2024-12-11T12:24:23.670" v="17" actId="13926"/>
          <ac:spMkLst>
            <pc:docMk/>
            <pc:sldMk cId="1081022345" sldId="291"/>
            <ac:spMk id="241" creationId="{00000000-0000-0000-0000-000000000000}"/>
          </ac:spMkLst>
        </pc:spChg>
      </pc:sldChg>
      <pc:sldChg chg="modSp mod">
        <pc:chgData name="King, Tarnya" userId="6c344bc9-e37c-4494-9ffe-bb9553502984" providerId="ADAL" clId="{51EE6ACA-4781-4167-B44C-11AA7D22D6D5}" dt="2024-12-11T12:23:51.575" v="11" actId="13926"/>
        <pc:sldMkLst>
          <pc:docMk/>
          <pc:sldMk cId="1226825579" sldId="293"/>
        </pc:sldMkLst>
        <pc:spChg chg="mod">
          <ac:chgData name="King, Tarnya" userId="6c344bc9-e37c-4494-9ffe-bb9553502984" providerId="ADAL" clId="{51EE6ACA-4781-4167-B44C-11AA7D22D6D5}" dt="2024-12-11T12:23:51.575" v="11" actId="13926"/>
          <ac:spMkLst>
            <pc:docMk/>
            <pc:sldMk cId="1226825579" sldId="293"/>
            <ac:spMk id="293" creationId="{00000000-0000-0000-0000-000000000000}"/>
          </ac:spMkLst>
        </pc:spChg>
      </pc:sldChg>
      <pc:sldChg chg="modSp mod">
        <pc:chgData name="King, Tarnya" userId="6c344bc9-e37c-4494-9ffe-bb9553502984" providerId="ADAL" clId="{51EE6ACA-4781-4167-B44C-11AA7D22D6D5}" dt="2024-12-11T12:23:41.734" v="10" actId="13926"/>
        <pc:sldMkLst>
          <pc:docMk/>
          <pc:sldMk cId="923386932" sldId="294"/>
        </pc:sldMkLst>
        <pc:spChg chg="mod">
          <ac:chgData name="King, Tarnya" userId="6c344bc9-e37c-4494-9ffe-bb9553502984" providerId="ADAL" clId="{51EE6ACA-4781-4167-B44C-11AA7D22D6D5}" dt="2024-12-11T12:23:34.864" v="9" actId="13926"/>
          <ac:spMkLst>
            <pc:docMk/>
            <pc:sldMk cId="923386932" sldId="294"/>
            <ac:spMk id="3" creationId="{56825F8D-6927-C247-3064-2B1111D45E2D}"/>
          </ac:spMkLst>
        </pc:spChg>
        <pc:spChg chg="mod">
          <ac:chgData name="King, Tarnya" userId="6c344bc9-e37c-4494-9ffe-bb9553502984" providerId="ADAL" clId="{51EE6ACA-4781-4167-B44C-11AA7D22D6D5}" dt="2024-12-11T12:23:41.734" v="10" actId="13926"/>
          <ac:spMkLst>
            <pc:docMk/>
            <pc:sldMk cId="923386932" sldId="294"/>
            <ac:spMk id="293" creationId="{00000000-0000-0000-0000-000000000000}"/>
          </ac:spMkLst>
        </pc:spChg>
      </pc:sldChg>
      <pc:sldChg chg="modSp mod">
        <pc:chgData name="King, Tarnya" userId="6c344bc9-e37c-4494-9ffe-bb9553502984" providerId="ADAL" clId="{51EE6ACA-4781-4167-B44C-11AA7D22D6D5}" dt="2024-12-11T12:23:29.706" v="8" actId="13926"/>
        <pc:sldMkLst>
          <pc:docMk/>
          <pc:sldMk cId="309191338" sldId="295"/>
        </pc:sldMkLst>
        <pc:spChg chg="mod">
          <ac:chgData name="King, Tarnya" userId="6c344bc9-e37c-4494-9ffe-bb9553502984" providerId="ADAL" clId="{51EE6ACA-4781-4167-B44C-11AA7D22D6D5}" dt="2024-12-11T12:23:29.706" v="8" actId="13926"/>
          <ac:spMkLst>
            <pc:docMk/>
            <pc:sldMk cId="309191338" sldId="295"/>
            <ac:spMk id="3" creationId="{56825F8D-6927-C247-3064-2B1111D45E2D}"/>
          </ac:spMkLst>
        </pc:spChg>
      </pc:sldChg>
      <pc:sldChg chg="modSp mod">
        <pc:chgData name="King, Tarnya" userId="6c344bc9-e37c-4494-9ffe-bb9553502984" providerId="ADAL" clId="{51EE6ACA-4781-4167-B44C-11AA7D22D6D5}" dt="2024-12-11T12:23:21.669" v="6" actId="13926"/>
        <pc:sldMkLst>
          <pc:docMk/>
          <pc:sldMk cId="276524160" sldId="296"/>
        </pc:sldMkLst>
        <pc:spChg chg="mod">
          <ac:chgData name="King, Tarnya" userId="6c344bc9-e37c-4494-9ffe-bb9553502984" providerId="ADAL" clId="{51EE6ACA-4781-4167-B44C-11AA7D22D6D5}" dt="2024-12-11T12:23:19.082" v="5" actId="13926"/>
          <ac:spMkLst>
            <pc:docMk/>
            <pc:sldMk cId="276524160" sldId="296"/>
            <ac:spMk id="3" creationId="{56825F8D-6927-C247-3064-2B1111D45E2D}"/>
          </ac:spMkLst>
        </pc:spChg>
        <pc:spChg chg="mod">
          <ac:chgData name="King, Tarnya" userId="6c344bc9-e37c-4494-9ffe-bb9553502984" providerId="ADAL" clId="{51EE6ACA-4781-4167-B44C-11AA7D22D6D5}" dt="2024-12-11T12:23:21.669" v="6" actId="13926"/>
          <ac:spMkLst>
            <pc:docMk/>
            <pc:sldMk cId="276524160" sldId="296"/>
            <ac:spMk id="293" creationId="{00000000-0000-0000-0000-000000000000}"/>
          </ac:spMkLst>
        </pc:spChg>
      </pc:sldChg>
      <pc:sldChg chg="modSp mod">
        <pc:chgData name="King, Tarnya" userId="6c344bc9-e37c-4494-9ffe-bb9553502984" providerId="ADAL" clId="{51EE6ACA-4781-4167-B44C-11AA7D22D6D5}" dt="2024-12-11T12:23:10.725" v="4" actId="13926"/>
        <pc:sldMkLst>
          <pc:docMk/>
          <pc:sldMk cId="1203176610" sldId="298"/>
        </pc:sldMkLst>
        <pc:spChg chg="mod">
          <ac:chgData name="King, Tarnya" userId="6c344bc9-e37c-4494-9ffe-bb9553502984" providerId="ADAL" clId="{51EE6ACA-4781-4167-B44C-11AA7D22D6D5}" dt="2024-12-11T12:23:10.725" v="4" actId="13926"/>
          <ac:spMkLst>
            <pc:docMk/>
            <pc:sldMk cId="1203176610" sldId="298"/>
            <ac:spMk id="3" creationId="{56825F8D-6927-C247-3064-2B1111D45E2D}"/>
          </ac:spMkLst>
        </pc:spChg>
      </pc:sldChg>
      <pc:sldChg chg="modSp mod">
        <pc:chgData name="King, Tarnya" userId="6c344bc9-e37c-4494-9ffe-bb9553502984" providerId="ADAL" clId="{51EE6ACA-4781-4167-B44C-11AA7D22D6D5}" dt="2024-12-11T12:23:05.254" v="3" actId="13926"/>
        <pc:sldMkLst>
          <pc:docMk/>
          <pc:sldMk cId="2686564264" sldId="299"/>
        </pc:sldMkLst>
        <pc:spChg chg="mod">
          <ac:chgData name="King, Tarnya" userId="6c344bc9-e37c-4494-9ffe-bb9553502984" providerId="ADAL" clId="{51EE6ACA-4781-4167-B44C-11AA7D22D6D5}" dt="2024-12-11T12:23:05.254" v="3" actId="13926"/>
          <ac:spMkLst>
            <pc:docMk/>
            <pc:sldMk cId="2686564264" sldId="299"/>
            <ac:spMk id="293" creationId="{00000000-0000-0000-0000-000000000000}"/>
          </ac:spMkLst>
        </pc:spChg>
      </pc:sldChg>
      <pc:sldChg chg="modSp mod">
        <pc:chgData name="King, Tarnya" userId="6c344bc9-e37c-4494-9ffe-bb9553502984" providerId="ADAL" clId="{51EE6ACA-4781-4167-B44C-11AA7D22D6D5}" dt="2024-12-11T12:22:36.921" v="0" actId="13926"/>
        <pc:sldMkLst>
          <pc:docMk/>
          <pc:sldMk cId="3015895257" sldId="301"/>
        </pc:sldMkLst>
        <pc:spChg chg="mod">
          <ac:chgData name="King, Tarnya" userId="6c344bc9-e37c-4494-9ffe-bb9553502984" providerId="ADAL" clId="{51EE6ACA-4781-4167-B44C-11AA7D22D6D5}" dt="2024-12-11T12:22:36.921" v="0" actId="13926"/>
          <ac:spMkLst>
            <pc:docMk/>
            <pc:sldMk cId="3015895257" sldId="301"/>
            <ac:spMk id="271" creationId="{00000000-0000-0000-0000-000000000000}"/>
          </ac:spMkLst>
        </pc:spChg>
      </pc:sldChg>
      <pc:sldChg chg="modSp mod">
        <pc:chgData name="King, Tarnya" userId="6c344bc9-e37c-4494-9ffe-bb9553502984" providerId="ADAL" clId="{51EE6ACA-4781-4167-B44C-11AA7D22D6D5}" dt="2024-12-11T12:24:18.949" v="16" actId="13926"/>
        <pc:sldMkLst>
          <pc:docMk/>
          <pc:sldMk cId="3448463318" sldId="310"/>
        </pc:sldMkLst>
        <pc:spChg chg="mod">
          <ac:chgData name="King, Tarnya" userId="6c344bc9-e37c-4494-9ffe-bb9553502984" providerId="ADAL" clId="{51EE6ACA-4781-4167-B44C-11AA7D22D6D5}" dt="2024-12-11T12:24:18.949" v="16" actId="13926"/>
          <ac:spMkLst>
            <pc:docMk/>
            <pc:sldMk cId="3448463318" sldId="310"/>
            <ac:spMk id="2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45" name="Google Shape;145;p1: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46" name="Google Shape;146;p1: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48" name="Google Shape;148;p1: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49" name="Google Shape;149;p1: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84" name="Google Shape;184;p5: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85" name="Google Shape;185;p5: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87" name="Google Shape;187;p5: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88" name="Google Shape;188;p5: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04074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0e2d7f10f_0_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34" name="Google Shape;234;g2b0e2d7f10f_0_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35" name="Google Shape;235;g2b0e2d7f10f_0_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b0e2d7f10f_0_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37" name="Google Shape;237;g2b0e2d7f10f_0_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38" name="Google Shape;238;g2b0e2d7f10f_0_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9776bbfc1_0_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44" name="Google Shape;244;g2c9776bbfc1_0_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45" name="Google Shape;245;g2c9776bbfc1_0_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c9776bbfc1_0_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47" name="Google Shape;247;g2c9776bbfc1_0_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48" name="Google Shape;248;g2c9776bbfc1_0_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64" name="Google Shape;264;p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65" name="Google Shape;265;p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67" name="Google Shape;267;p10: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68" name="Google Shape;268;p10: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0e2d7f10f_0_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34" name="Google Shape;234;g2b0e2d7f10f_0_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35" name="Google Shape;235;g2b0e2d7f10f_0_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b0e2d7f10f_0_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37" name="Google Shape;237;g2b0e2d7f10f_0_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38" name="Google Shape;238;g2b0e2d7f10f_0_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06043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74" name="Google Shape;274;p11: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75" name="Google Shape;275;p11: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77" name="Google Shape;277;p11: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78" name="Google Shape;278;p11: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12945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74" name="Google Shape;274;p11: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75" name="Google Shape;275;p11: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77" name="Google Shape;277;p11: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78" name="Google Shape;278;p11: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87413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74" name="Google Shape;274;p11: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75" name="Google Shape;275;p11: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77" name="Google Shape;277;p11: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78" name="Google Shape;278;p11: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81647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54" name="Google Shape;154;p2: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55" name="Google Shape;155;p2: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57" name="Google Shape;157;p2: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58" name="Google Shape;158;p2: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08657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53451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25430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64" name="Google Shape;264;p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65" name="Google Shape;265;p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67" name="Google Shape;267;p10: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68" name="Google Shape;268;p10: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10079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8849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747738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418370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64" name="Google Shape;264;p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65" name="Google Shape;265;p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67" name="Google Shape;267;p10: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68" name="Google Shape;268;p10: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98716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29624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6b7d9e6f2_0_8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340" name="Google Shape;340;g2a6b7d9e6f2_0_8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341" name="Google Shape;341;g2a6b7d9e6f2_0_8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a6b7d9e6f2_0_8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343" name="Google Shape;343;g2a6b7d9e6f2_0_8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344" name="Google Shape;344;g2a6b7d9e6f2_0_8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64" name="Google Shape;164;p3: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65" name="Google Shape;165;p3: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67" name="Google Shape;167;p3: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68" name="Google Shape;168;p3: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64" name="Google Shape;264;p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65" name="Google Shape;265;p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67" name="Google Shape;267;p10: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68" name="Google Shape;268;p10: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2633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6b7d9e6f2_0_218: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371" name="Google Shape;371;g2a6b7d9e6f2_0_218: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372" name="Google Shape;372;g2a6b7d9e6f2_0_218: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a6b7d9e6f2_0_218: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374" name="Google Shape;374;g2a6b7d9e6f2_0_218: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375" name="Google Shape;375;g2a6b7d9e6f2_0_218: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a6b7d9e6f2_0_147: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360" name="Google Shape;360;g2a6b7d9e6f2_0_147: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361" name="Google Shape;361;g2a6b7d9e6f2_0_147: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a6b7d9e6f2_0_147: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363" name="Google Shape;363;g2a6b7d9e6f2_0_147: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364" name="Google Shape;364;g2a6b7d9e6f2_0_147: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08058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893807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695166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85558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000542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147031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6b7d9e6f2_0_1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85" name="Google Shape;285;g2a6b7d9e6f2_0_1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86" name="Google Shape;286;g2a6b7d9e6f2_0_1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6b7d9e6f2_0_1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88" name="Google Shape;288;g2a6b7d9e6f2_0_1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89" name="Google Shape;289;g2a6b7d9e6f2_0_1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81984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74" name="Google Shape;174;p4: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75" name="Google Shape;175;p4: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77" name="Google Shape;177;p4: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78" name="Google Shape;178;p4: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447" name="Google Shape;447;p12: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448" name="Google Shape;448;p12: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2: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450" name="Google Shape;450;p12: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451" name="Google Shape;451;p12: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84" name="Google Shape;184;p5: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85" name="Google Shape;185;p5: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87" name="Google Shape;187;p5: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88" name="Google Shape;188;p5: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753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08ce78618_0_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04" name="Google Shape;204;g2d08ce78618_0_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05" name="Google Shape;205;g2d08ce78618_0_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d08ce78618_0_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07" name="Google Shape;207;g2d08ce78618_0_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08" name="Google Shape;208;g2d08ce78618_0_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08ce78618_0_0: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204" name="Google Shape;204;g2d08ce78618_0_0: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205" name="Google Shape;205;g2d08ce78618_0_0: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d08ce78618_0_0:notes"/>
          <p:cNvSpPr txBox="1">
            <a:spLocks noGrp="1"/>
          </p:cNvSpPr>
          <p:nvPr>
            <p:ph type="body" idx="1"/>
          </p:nvPr>
        </p:nvSpPr>
        <p:spPr>
          <a:xfrm>
            <a:off x="934720" y="3305387"/>
            <a:ext cx="7477760" cy="3132655"/>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207" name="Google Shape;207;g2d08ce78618_0_0:notes"/>
          <p:cNvSpPr txBox="1">
            <a:spLocks noGrp="1"/>
          </p:cNvSpPr>
          <p:nvPr>
            <p:ph type="ftr" idx="11"/>
          </p:nvPr>
        </p:nvSpPr>
        <p:spPr>
          <a:xfrm>
            <a:off x="0" y="6610773"/>
            <a:ext cx="4050453" cy="347090"/>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208" name="Google Shape;208;g2d08ce78618_0_0:notes"/>
          <p:cNvSpPr txBox="1">
            <a:spLocks noGrp="1"/>
          </p:cNvSpPr>
          <p:nvPr>
            <p:ph type="sldNum" idx="12"/>
          </p:nvPr>
        </p:nvSpPr>
        <p:spPr>
          <a:xfrm>
            <a:off x="5295125" y="6610773"/>
            <a:ext cx="4050453" cy="347090"/>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23568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84" name="Google Shape;184;p5: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85" name="Google Shape;185;p5: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87" name="Google Shape;187;p5: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88" name="Google Shape;188;p5: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54230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hdr" idx="2"/>
          </p:nvPr>
        </p:nvSpPr>
        <p:spPr>
          <a:xfrm>
            <a:off x="0" y="0"/>
            <a:ext cx="4050453" cy="348615"/>
          </a:xfrm>
          <a:prstGeom prst="rect">
            <a:avLst/>
          </a:prstGeom>
          <a:noFill/>
          <a:ln>
            <a:noFill/>
          </a:ln>
        </p:spPr>
        <p:txBody>
          <a:bodyPr spcFirstLastPara="1" wrap="square" lIns="93162" tIns="46568" rIns="93162" bIns="46568" anchor="t" anchorCtr="0">
            <a:noAutofit/>
          </a:bodyPr>
          <a:lstStyle/>
          <a:p>
            <a:pPr>
              <a:buSzPts val="1200"/>
            </a:pPr>
            <a:endParaRPr sz="1200" dirty="0"/>
          </a:p>
        </p:txBody>
      </p:sp>
      <p:sp>
        <p:nvSpPr>
          <p:cNvPr id="184" name="Google Shape;184;p5:notes"/>
          <p:cNvSpPr txBox="1">
            <a:spLocks noGrp="1"/>
          </p:cNvSpPr>
          <p:nvPr>
            <p:ph type="dt" idx="10"/>
          </p:nvPr>
        </p:nvSpPr>
        <p:spPr>
          <a:xfrm>
            <a:off x="5295125" y="0"/>
            <a:ext cx="4050453" cy="348615"/>
          </a:xfrm>
          <a:prstGeom prst="rect">
            <a:avLst/>
          </a:prstGeom>
          <a:noFill/>
          <a:ln>
            <a:noFill/>
          </a:ln>
        </p:spPr>
        <p:txBody>
          <a:bodyPr spcFirstLastPara="1" wrap="square" lIns="93162" tIns="46568" rIns="93162" bIns="46568" anchor="t" anchorCtr="0">
            <a:noAutofit/>
          </a:bodyPr>
          <a:lstStyle/>
          <a:p>
            <a:pPr algn="r">
              <a:buSzPts val="1200"/>
            </a:pPr>
            <a:r>
              <a:rPr lang="en-US" sz="1200" dirty="0">
                <a:solidFill>
                  <a:schemeClr val="dk1"/>
                </a:solidFill>
                <a:latin typeface="Calibri"/>
                <a:ea typeface="Calibri"/>
                <a:cs typeface="Calibri"/>
                <a:sym typeface="Calibri"/>
              </a:rPr>
              <a:t>1.7.2013</a:t>
            </a:r>
            <a:endParaRPr dirty="0"/>
          </a:p>
        </p:txBody>
      </p:sp>
      <p:sp>
        <p:nvSpPr>
          <p:cNvPr id="185" name="Google Shape;185;p5:notes"/>
          <p:cNvSpPr>
            <a:spLocks noGrp="1" noRot="1" noChangeAspect="1"/>
          </p:cNvSpPr>
          <p:nvPr>
            <p:ph type="sldImg" idx="3"/>
          </p:nvPr>
        </p:nvSpPr>
        <p:spPr>
          <a:xfrm>
            <a:off x="2354263" y="520700"/>
            <a:ext cx="4638675" cy="260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934720" y="3305386"/>
            <a:ext cx="7477760" cy="3132694"/>
          </a:xfrm>
          <a:prstGeom prst="rect">
            <a:avLst/>
          </a:prstGeom>
          <a:noFill/>
          <a:ln>
            <a:noFill/>
          </a:ln>
        </p:spPr>
        <p:txBody>
          <a:bodyPr spcFirstLastPara="1" wrap="square" lIns="93162" tIns="46568" rIns="93162" bIns="46568" anchor="t" anchorCtr="0">
            <a:noAutofit/>
          </a:bodyPr>
          <a:lstStyle/>
          <a:p>
            <a:pPr marL="0" indent="0">
              <a:buNone/>
            </a:pPr>
            <a:endParaRPr dirty="0"/>
          </a:p>
        </p:txBody>
      </p:sp>
      <p:sp>
        <p:nvSpPr>
          <p:cNvPr id="187" name="Google Shape;187;p5:notes"/>
          <p:cNvSpPr txBox="1">
            <a:spLocks noGrp="1"/>
          </p:cNvSpPr>
          <p:nvPr>
            <p:ph type="ftr" idx="11"/>
          </p:nvPr>
        </p:nvSpPr>
        <p:spPr>
          <a:xfrm>
            <a:off x="0" y="6610774"/>
            <a:ext cx="4050453" cy="347002"/>
          </a:xfrm>
          <a:prstGeom prst="rect">
            <a:avLst/>
          </a:prstGeom>
          <a:noFill/>
          <a:ln>
            <a:noFill/>
          </a:ln>
        </p:spPr>
        <p:txBody>
          <a:bodyPr spcFirstLastPara="1" wrap="square" lIns="93162" tIns="46568" rIns="93162" bIns="46568" anchor="b" anchorCtr="0">
            <a:noAutofit/>
          </a:bodyPr>
          <a:lstStyle/>
          <a:p>
            <a:pPr>
              <a:buSzPts val="1200"/>
            </a:pPr>
            <a:endParaRPr sz="1200" dirty="0"/>
          </a:p>
        </p:txBody>
      </p:sp>
      <p:sp>
        <p:nvSpPr>
          <p:cNvPr id="188" name="Google Shape;188;p5:notes"/>
          <p:cNvSpPr txBox="1">
            <a:spLocks noGrp="1"/>
          </p:cNvSpPr>
          <p:nvPr>
            <p:ph type="sldNum" idx="12"/>
          </p:nvPr>
        </p:nvSpPr>
        <p:spPr>
          <a:xfrm>
            <a:off x="5295125" y="6610774"/>
            <a:ext cx="4050453" cy="347002"/>
          </a:xfrm>
          <a:prstGeom prst="rect">
            <a:avLst/>
          </a:prstGeom>
          <a:noFill/>
          <a:ln>
            <a:noFill/>
          </a:ln>
        </p:spPr>
        <p:txBody>
          <a:bodyPr spcFirstLastPara="1" wrap="square" lIns="93162" tIns="46568" rIns="93162" bIns="46568" anchor="b" anchorCtr="0">
            <a:noAutofit/>
          </a:bodyPr>
          <a:lstStyle/>
          <a:p>
            <a:pPr algn="r">
              <a:buSzPts val="1200"/>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38740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1181101" y="1085850"/>
            <a:ext cx="5999486" cy="174253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5"/>
          <p:cNvSpPr txBox="1">
            <a:spLocks noGrp="1"/>
          </p:cNvSpPr>
          <p:nvPr>
            <p:ph type="body" idx="1"/>
          </p:nvPr>
        </p:nvSpPr>
        <p:spPr>
          <a:xfrm>
            <a:off x="1447800" y="2828380"/>
            <a:ext cx="5539371" cy="25663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90" name="Google Shape;90;p25"/>
          <p:cNvSpPr txBox="1">
            <a:spLocks noGrp="1"/>
          </p:cNvSpPr>
          <p:nvPr>
            <p:ph type="body" idx="2"/>
          </p:nvPr>
        </p:nvSpPr>
        <p:spPr>
          <a:xfrm>
            <a:off x="866216" y="3262993"/>
            <a:ext cx="6619244" cy="12573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750"/>
              </a:spcBef>
              <a:spcAft>
                <a:spcPts val="0"/>
              </a:spcAft>
              <a:buSzPts val="1080"/>
              <a:buNone/>
              <a:defRPr sz="13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91" name="Google Shape;91;p25"/>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25"/>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25"/>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25"/>
          <p:cNvSpPr txBox="1"/>
          <p:nvPr/>
        </p:nvSpPr>
        <p:spPr>
          <a:xfrm>
            <a:off x="673721" y="728440"/>
            <a:ext cx="601434" cy="150041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150"/>
              <a:buFont typeface="Arial"/>
              <a:buNone/>
            </a:pPr>
            <a:r>
              <a:rPr lang="en-US" sz="9150" b="0" i="0" u="none" strike="noStrike" cap="none" dirty="0">
                <a:solidFill>
                  <a:schemeClr val="accen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95" name="Google Shape;95;p25"/>
          <p:cNvSpPr txBox="1"/>
          <p:nvPr/>
        </p:nvSpPr>
        <p:spPr>
          <a:xfrm>
            <a:off x="6997868" y="1960341"/>
            <a:ext cx="601434" cy="150041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150"/>
              <a:buFont typeface="Arial"/>
              <a:buNone/>
            </a:pPr>
            <a:r>
              <a:rPr lang="en-US" sz="9150" b="0" i="0" u="none" strike="noStrike" cap="none" dirty="0">
                <a:solidFill>
                  <a:schemeClr val="accen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866216" y="2343151"/>
            <a:ext cx="6619244" cy="123988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3000"/>
              <a:buFont typeface="Century Gothic"/>
              <a:buNone/>
              <a:defRPr sz="3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body" idx="1"/>
          </p:nvPr>
        </p:nvSpPr>
        <p:spPr>
          <a:xfrm>
            <a:off x="866216" y="3583036"/>
            <a:ext cx="6619244" cy="645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200"/>
              <a:buNone/>
              <a:defRPr sz="1500" cap="none">
                <a:solidFill>
                  <a:schemeClr val="accent1"/>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99" name="Google Shape;99;p26"/>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0" name="Google Shape;100;p26"/>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26"/>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3150"/>
              <a:buFont typeface="Century Gothic"/>
              <a:buNone/>
              <a:defRPr sz="31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body" idx="1"/>
          </p:nvPr>
        </p:nvSpPr>
        <p:spPr>
          <a:xfrm>
            <a:off x="474710" y="1485900"/>
            <a:ext cx="2210150"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05" name="Google Shape;105;p27"/>
          <p:cNvSpPr txBox="1">
            <a:spLocks noGrp="1"/>
          </p:cNvSpPr>
          <p:nvPr>
            <p:ph type="body" idx="2"/>
          </p:nvPr>
        </p:nvSpPr>
        <p:spPr>
          <a:xfrm>
            <a:off x="489347" y="2000250"/>
            <a:ext cx="2195513" cy="269200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106" name="Google Shape;106;p27"/>
          <p:cNvSpPr txBox="1">
            <a:spLocks noGrp="1"/>
          </p:cNvSpPr>
          <p:nvPr>
            <p:ph type="body" idx="3"/>
          </p:nvPr>
        </p:nvSpPr>
        <p:spPr>
          <a:xfrm>
            <a:off x="2912745" y="1485900"/>
            <a:ext cx="2202181"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07" name="Google Shape;107;p27"/>
          <p:cNvSpPr txBox="1">
            <a:spLocks noGrp="1"/>
          </p:cNvSpPr>
          <p:nvPr>
            <p:ph type="body" idx="4"/>
          </p:nvPr>
        </p:nvSpPr>
        <p:spPr>
          <a:xfrm>
            <a:off x="2904829" y="2000250"/>
            <a:ext cx="2210096" cy="269200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108" name="Google Shape;108;p27"/>
          <p:cNvSpPr txBox="1">
            <a:spLocks noGrp="1"/>
          </p:cNvSpPr>
          <p:nvPr>
            <p:ph type="body" idx="5"/>
          </p:nvPr>
        </p:nvSpPr>
        <p:spPr>
          <a:xfrm>
            <a:off x="5343525" y="1485900"/>
            <a:ext cx="2199085"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09" name="Google Shape;109;p27"/>
          <p:cNvSpPr txBox="1">
            <a:spLocks noGrp="1"/>
          </p:cNvSpPr>
          <p:nvPr>
            <p:ph type="body" idx="6"/>
          </p:nvPr>
        </p:nvSpPr>
        <p:spPr>
          <a:xfrm>
            <a:off x="5343525" y="2000250"/>
            <a:ext cx="2199085" cy="269200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cxnSp>
        <p:nvCxnSpPr>
          <p:cNvPr id="110" name="Google Shape;110;p27"/>
          <p:cNvCxnSpPr/>
          <p:nvPr/>
        </p:nvCxnSpPr>
        <p:spPr>
          <a:xfrm>
            <a:off x="2794607" y="1600200"/>
            <a:ext cx="0" cy="2971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1" name="Google Shape;111;p27"/>
          <p:cNvCxnSpPr/>
          <p:nvPr/>
        </p:nvCxnSpPr>
        <p:spPr>
          <a:xfrm>
            <a:off x="5221670" y="1600200"/>
            <a:ext cx="0" cy="297516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2" name="Google Shape;112;p27"/>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3" name="Google Shape;113;p27"/>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4" name="Google Shape;114;p27"/>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3150"/>
              <a:buFont typeface="Century Gothic"/>
              <a:buNone/>
              <a:defRPr sz="31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489347" y="3188212"/>
            <a:ext cx="2205038"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18" name="Google Shape;118;p28"/>
          <p:cNvSpPr>
            <a:spLocks noGrp="1"/>
          </p:cNvSpPr>
          <p:nvPr>
            <p:ph type="pic" idx="2"/>
          </p:nvPr>
        </p:nvSpPr>
        <p:spPr>
          <a:xfrm>
            <a:off x="489347" y="1657350"/>
            <a:ext cx="2205038" cy="11430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119" name="Google Shape;119;p28"/>
          <p:cNvSpPr txBox="1">
            <a:spLocks noGrp="1"/>
          </p:cNvSpPr>
          <p:nvPr>
            <p:ph type="body" idx="3"/>
          </p:nvPr>
        </p:nvSpPr>
        <p:spPr>
          <a:xfrm>
            <a:off x="489347" y="3620409"/>
            <a:ext cx="2205038" cy="49439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120" name="Google Shape;120;p28"/>
          <p:cNvSpPr txBox="1">
            <a:spLocks noGrp="1"/>
          </p:cNvSpPr>
          <p:nvPr>
            <p:ph type="body" idx="4"/>
          </p:nvPr>
        </p:nvSpPr>
        <p:spPr>
          <a:xfrm>
            <a:off x="2917032" y="3188212"/>
            <a:ext cx="2197894"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21" name="Google Shape;121;p28"/>
          <p:cNvSpPr>
            <a:spLocks noGrp="1"/>
          </p:cNvSpPr>
          <p:nvPr>
            <p:ph type="pic" idx="5"/>
          </p:nvPr>
        </p:nvSpPr>
        <p:spPr>
          <a:xfrm>
            <a:off x="2917031" y="1657350"/>
            <a:ext cx="2197894" cy="11430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122" name="Google Shape;122;p28"/>
          <p:cNvSpPr txBox="1">
            <a:spLocks noGrp="1"/>
          </p:cNvSpPr>
          <p:nvPr>
            <p:ph type="body" idx="6"/>
          </p:nvPr>
        </p:nvSpPr>
        <p:spPr>
          <a:xfrm>
            <a:off x="2916016" y="3620408"/>
            <a:ext cx="2200805" cy="49439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123" name="Google Shape;123;p28"/>
          <p:cNvSpPr txBox="1">
            <a:spLocks noGrp="1"/>
          </p:cNvSpPr>
          <p:nvPr>
            <p:ph type="body" idx="7"/>
          </p:nvPr>
        </p:nvSpPr>
        <p:spPr>
          <a:xfrm>
            <a:off x="5343525" y="3188212"/>
            <a:ext cx="2199085" cy="4321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50"/>
              </a:spcBef>
              <a:spcAft>
                <a:spcPts val="0"/>
              </a:spcAft>
              <a:buSzPts val="1440"/>
              <a:buNone/>
              <a:defRPr sz="1800" b="0">
                <a:solidFill>
                  <a:schemeClr val="accent1"/>
                </a:solidFill>
              </a:defRPr>
            </a:lvl1pPr>
            <a:lvl2pPr marL="914400" lvl="1" indent="-228600" algn="l">
              <a:lnSpc>
                <a:spcPct val="100000"/>
              </a:lnSpc>
              <a:spcBef>
                <a:spcPts val="750"/>
              </a:spcBef>
              <a:spcAft>
                <a:spcPts val="0"/>
              </a:spcAft>
              <a:buSzPts val="1200"/>
              <a:buNone/>
              <a:defRPr sz="1500" b="1"/>
            </a:lvl2pPr>
            <a:lvl3pPr marL="1371600" lvl="2" indent="-228600" algn="l">
              <a:lnSpc>
                <a:spcPct val="100000"/>
              </a:lnSpc>
              <a:spcBef>
                <a:spcPts val="750"/>
              </a:spcBef>
              <a:spcAft>
                <a:spcPts val="0"/>
              </a:spcAft>
              <a:buSzPts val="1080"/>
              <a:buNone/>
              <a:defRPr sz="1350" b="1"/>
            </a:lvl3pPr>
            <a:lvl4pPr marL="1828800" lvl="3" indent="-228600" algn="l">
              <a:lnSpc>
                <a:spcPct val="100000"/>
              </a:lnSpc>
              <a:spcBef>
                <a:spcPts val="750"/>
              </a:spcBef>
              <a:spcAft>
                <a:spcPts val="0"/>
              </a:spcAft>
              <a:buSzPts val="960"/>
              <a:buNone/>
              <a:defRPr sz="1200" b="1"/>
            </a:lvl4pPr>
            <a:lvl5pPr marL="2286000" lvl="4" indent="-228600" algn="l">
              <a:lnSpc>
                <a:spcPct val="100000"/>
              </a:lnSpc>
              <a:spcBef>
                <a:spcPts val="750"/>
              </a:spcBef>
              <a:spcAft>
                <a:spcPts val="0"/>
              </a:spcAft>
              <a:buSzPts val="960"/>
              <a:buNone/>
              <a:defRPr sz="1200" b="1"/>
            </a:lvl5pPr>
            <a:lvl6pPr marL="2743200" lvl="5" indent="-228600" algn="l">
              <a:lnSpc>
                <a:spcPct val="100000"/>
              </a:lnSpc>
              <a:spcBef>
                <a:spcPts val="750"/>
              </a:spcBef>
              <a:spcAft>
                <a:spcPts val="0"/>
              </a:spcAft>
              <a:buSzPts val="960"/>
              <a:buNone/>
              <a:defRPr sz="1200" b="1"/>
            </a:lvl6pPr>
            <a:lvl7pPr marL="3200400" lvl="6" indent="-228600" algn="l">
              <a:lnSpc>
                <a:spcPct val="100000"/>
              </a:lnSpc>
              <a:spcBef>
                <a:spcPts val="750"/>
              </a:spcBef>
              <a:spcAft>
                <a:spcPts val="0"/>
              </a:spcAft>
              <a:buSzPts val="960"/>
              <a:buNone/>
              <a:defRPr sz="1200" b="1"/>
            </a:lvl7pPr>
            <a:lvl8pPr marL="3657600" lvl="7" indent="-228600" algn="l">
              <a:lnSpc>
                <a:spcPct val="100000"/>
              </a:lnSpc>
              <a:spcBef>
                <a:spcPts val="750"/>
              </a:spcBef>
              <a:spcAft>
                <a:spcPts val="0"/>
              </a:spcAft>
              <a:buSzPts val="960"/>
              <a:buNone/>
              <a:defRPr sz="1200" b="1"/>
            </a:lvl8pPr>
            <a:lvl9pPr marL="4114800" lvl="8" indent="-228600" algn="l">
              <a:lnSpc>
                <a:spcPct val="100000"/>
              </a:lnSpc>
              <a:spcBef>
                <a:spcPts val="750"/>
              </a:spcBef>
              <a:spcAft>
                <a:spcPts val="0"/>
              </a:spcAft>
              <a:buSzPts val="960"/>
              <a:buNone/>
              <a:defRPr sz="1200" b="1"/>
            </a:lvl9pPr>
          </a:lstStyle>
          <a:p>
            <a:endParaRPr/>
          </a:p>
        </p:txBody>
      </p:sp>
      <p:sp>
        <p:nvSpPr>
          <p:cNvPr id="124" name="Google Shape;124;p28"/>
          <p:cNvSpPr>
            <a:spLocks noGrp="1"/>
          </p:cNvSpPr>
          <p:nvPr>
            <p:ph type="pic" idx="8"/>
          </p:nvPr>
        </p:nvSpPr>
        <p:spPr>
          <a:xfrm>
            <a:off x="5343525" y="1657350"/>
            <a:ext cx="2199085" cy="11430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125" name="Google Shape;125;p28"/>
          <p:cNvSpPr txBox="1">
            <a:spLocks noGrp="1"/>
          </p:cNvSpPr>
          <p:nvPr>
            <p:ph type="body" idx="9"/>
          </p:nvPr>
        </p:nvSpPr>
        <p:spPr>
          <a:xfrm>
            <a:off x="5343432" y="3620406"/>
            <a:ext cx="2201998" cy="49439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cxnSp>
        <p:nvCxnSpPr>
          <p:cNvPr id="126" name="Google Shape;126;p28"/>
          <p:cNvCxnSpPr/>
          <p:nvPr/>
        </p:nvCxnSpPr>
        <p:spPr>
          <a:xfrm>
            <a:off x="2794607" y="1600200"/>
            <a:ext cx="0" cy="29718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27" name="Google Shape;127;p28"/>
          <p:cNvCxnSpPr/>
          <p:nvPr/>
        </p:nvCxnSpPr>
        <p:spPr>
          <a:xfrm>
            <a:off x="5221670" y="1600200"/>
            <a:ext cx="0" cy="297516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28" name="Google Shape;128;p28"/>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8"/>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0" name="Google Shape;130;p28"/>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9"/>
          <p:cNvSpPr txBox="1">
            <a:spLocks noGrp="1"/>
          </p:cNvSpPr>
          <p:nvPr>
            <p:ph type="body" idx="1"/>
          </p:nvPr>
        </p:nvSpPr>
        <p:spPr>
          <a:xfrm rot="5400000">
            <a:off x="2609131" y="-241958"/>
            <a:ext cx="3146611" cy="6709906"/>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34" name="Google Shape;134;p29"/>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5" name="Google Shape;135;p29"/>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9"/>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rot="5400000">
            <a:off x="4700587" y="1850231"/>
            <a:ext cx="4369594" cy="13144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0"/>
          <p:cNvSpPr txBox="1">
            <a:spLocks noGrp="1"/>
          </p:cNvSpPr>
          <p:nvPr>
            <p:ph type="body" idx="1"/>
          </p:nvPr>
        </p:nvSpPr>
        <p:spPr>
          <a:xfrm rot="5400000">
            <a:off x="1259683" y="-104774"/>
            <a:ext cx="4026693" cy="556736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750"/>
              </a:spcBef>
              <a:spcAft>
                <a:spcPts val="0"/>
              </a:spcAft>
              <a:buSzPts val="1440"/>
              <a:buChar char="►"/>
              <a:defRPr/>
            </a:lvl1pPr>
            <a:lvl2pPr marL="914400" lvl="1" indent="-320040" algn="l">
              <a:lnSpc>
                <a:spcPct val="100000"/>
              </a:lnSpc>
              <a:spcBef>
                <a:spcPts val="750"/>
              </a:spcBef>
              <a:spcAft>
                <a:spcPts val="0"/>
              </a:spcAft>
              <a:buSzPts val="1440"/>
              <a:buChar char="►"/>
              <a:defRPr/>
            </a:lvl2pPr>
            <a:lvl3pPr marL="1371600" lvl="2" indent="-320039" algn="l">
              <a:lnSpc>
                <a:spcPct val="100000"/>
              </a:lnSpc>
              <a:spcBef>
                <a:spcPts val="750"/>
              </a:spcBef>
              <a:spcAft>
                <a:spcPts val="0"/>
              </a:spcAft>
              <a:buSzPts val="1440"/>
              <a:buChar char="►"/>
              <a:defRPr/>
            </a:lvl3pPr>
            <a:lvl4pPr marL="1828800" lvl="3" indent="-320039" algn="l">
              <a:lnSpc>
                <a:spcPct val="100000"/>
              </a:lnSpc>
              <a:spcBef>
                <a:spcPts val="750"/>
              </a:spcBef>
              <a:spcAft>
                <a:spcPts val="0"/>
              </a:spcAft>
              <a:buSzPts val="1440"/>
              <a:buChar char="►"/>
              <a:defRPr/>
            </a:lvl4pPr>
            <a:lvl5pPr marL="2286000" lvl="4" indent="-320039" algn="l">
              <a:lnSpc>
                <a:spcPct val="100000"/>
              </a:lnSpc>
              <a:spcBef>
                <a:spcPts val="750"/>
              </a:spcBef>
              <a:spcAft>
                <a:spcPts val="0"/>
              </a:spcAft>
              <a:buSzPts val="1440"/>
              <a:buChar char="►"/>
              <a:defRPr/>
            </a:lvl5pPr>
            <a:lvl6pPr marL="2743200" lvl="5" indent="-320039" algn="l">
              <a:lnSpc>
                <a:spcPct val="100000"/>
              </a:lnSpc>
              <a:spcBef>
                <a:spcPts val="750"/>
              </a:spcBef>
              <a:spcAft>
                <a:spcPts val="0"/>
              </a:spcAft>
              <a:buSzPts val="1440"/>
              <a:buChar char="►"/>
              <a:defRPr/>
            </a:lvl6pPr>
            <a:lvl7pPr marL="3200400" lvl="6" indent="-320039" algn="l">
              <a:lnSpc>
                <a:spcPct val="100000"/>
              </a:lnSpc>
              <a:spcBef>
                <a:spcPts val="750"/>
              </a:spcBef>
              <a:spcAft>
                <a:spcPts val="0"/>
              </a:spcAft>
              <a:buSzPts val="1440"/>
              <a:buChar char="►"/>
              <a:defRPr/>
            </a:lvl7pPr>
            <a:lvl8pPr marL="3657600" lvl="7" indent="-320040" algn="l">
              <a:lnSpc>
                <a:spcPct val="100000"/>
              </a:lnSpc>
              <a:spcBef>
                <a:spcPts val="750"/>
              </a:spcBef>
              <a:spcAft>
                <a:spcPts val="0"/>
              </a:spcAft>
              <a:buSzPts val="1440"/>
              <a:buChar char="►"/>
              <a:defRPr/>
            </a:lvl8pPr>
            <a:lvl9pPr marL="4114800" lvl="8" indent="-320040" algn="l">
              <a:lnSpc>
                <a:spcPct val="100000"/>
              </a:lnSpc>
              <a:spcBef>
                <a:spcPts val="750"/>
              </a:spcBef>
              <a:spcAft>
                <a:spcPts val="0"/>
              </a:spcAft>
              <a:buSzPts val="1440"/>
              <a:buChar char="►"/>
              <a:defRPr/>
            </a:lvl9pPr>
          </a:lstStyle>
          <a:p>
            <a:endParaRPr/>
          </a:p>
        </p:txBody>
      </p:sp>
      <p:sp>
        <p:nvSpPr>
          <p:cNvPr id="140" name="Google Shape;140;p30"/>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1" name="Google Shape;141;p30"/>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30"/>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866216" y="1085850"/>
            <a:ext cx="6619244" cy="249718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866216" y="3583035"/>
            <a:ext cx="6619244" cy="64606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750"/>
              </a:spcBef>
              <a:spcAft>
                <a:spcPts val="0"/>
              </a:spcAft>
              <a:buSzPts val="1200"/>
              <a:buNone/>
              <a:defRPr cap="none">
                <a:solidFill>
                  <a:schemeClr val="accent1"/>
                </a:solidFill>
              </a:defRPr>
            </a:lvl1pPr>
            <a:lvl2pPr lvl="1" algn="ctr">
              <a:lnSpc>
                <a:spcPct val="100000"/>
              </a:lnSpc>
              <a:spcBef>
                <a:spcPts val="750"/>
              </a:spcBef>
              <a:spcAft>
                <a:spcPts val="0"/>
              </a:spcAft>
              <a:buSzPts val="1080"/>
              <a:buNone/>
              <a:defRPr>
                <a:solidFill>
                  <a:schemeClr val="lt1"/>
                </a:solidFill>
              </a:defRPr>
            </a:lvl2pPr>
            <a:lvl3pPr lvl="2" algn="ctr">
              <a:lnSpc>
                <a:spcPct val="100000"/>
              </a:lnSpc>
              <a:spcBef>
                <a:spcPts val="750"/>
              </a:spcBef>
              <a:spcAft>
                <a:spcPts val="0"/>
              </a:spcAft>
              <a:buSzPts val="960"/>
              <a:buNone/>
              <a:defRPr>
                <a:solidFill>
                  <a:schemeClr val="lt1"/>
                </a:solidFill>
              </a:defRPr>
            </a:lvl3pPr>
            <a:lvl4pPr lvl="3" algn="ctr">
              <a:lnSpc>
                <a:spcPct val="100000"/>
              </a:lnSpc>
              <a:spcBef>
                <a:spcPts val="750"/>
              </a:spcBef>
              <a:spcAft>
                <a:spcPts val="0"/>
              </a:spcAft>
              <a:buSzPts val="840"/>
              <a:buNone/>
              <a:defRPr>
                <a:solidFill>
                  <a:schemeClr val="lt1"/>
                </a:solidFill>
              </a:defRPr>
            </a:lvl4pPr>
            <a:lvl5pPr lvl="4" algn="ctr">
              <a:lnSpc>
                <a:spcPct val="100000"/>
              </a:lnSpc>
              <a:spcBef>
                <a:spcPts val="750"/>
              </a:spcBef>
              <a:spcAft>
                <a:spcPts val="0"/>
              </a:spcAft>
              <a:buSzPts val="840"/>
              <a:buNone/>
              <a:defRPr>
                <a:solidFill>
                  <a:schemeClr val="lt1"/>
                </a:solidFill>
              </a:defRPr>
            </a:lvl5pPr>
            <a:lvl6pPr lvl="5" algn="ctr">
              <a:lnSpc>
                <a:spcPct val="100000"/>
              </a:lnSpc>
              <a:spcBef>
                <a:spcPts val="750"/>
              </a:spcBef>
              <a:spcAft>
                <a:spcPts val="0"/>
              </a:spcAft>
              <a:buSzPts val="840"/>
              <a:buNone/>
              <a:defRPr>
                <a:solidFill>
                  <a:schemeClr val="lt1"/>
                </a:solidFill>
              </a:defRPr>
            </a:lvl6pPr>
            <a:lvl7pPr lvl="6" algn="ctr">
              <a:lnSpc>
                <a:spcPct val="100000"/>
              </a:lnSpc>
              <a:spcBef>
                <a:spcPts val="750"/>
              </a:spcBef>
              <a:spcAft>
                <a:spcPts val="0"/>
              </a:spcAft>
              <a:buSzPts val="840"/>
              <a:buNone/>
              <a:defRPr>
                <a:solidFill>
                  <a:schemeClr val="lt1"/>
                </a:solidFill>
              </a:defRPr>
            </a:lvl7pPr>
            <a:lvl8pPr lvl="7" algn="ctr">
              <a:lnSpc>
                <a:spcPct val="100000"/>
              </a:lnSpc>
              <a:spcBef>
                <a:spcPts val="750"/>
              </a:spcBef>
              <a:spcAft>
                <a:spcPts val="0"/>
              </a:spcAft>
              <a:buSzPts val="840"/>
              <a:buNone/>
              <a:defRPr>
                <a:solidFill>
                  <a:schemeClr val="lt1"/>
                </a:solidFill>
              </a:defRPr>
            </a:lvl8pPr>
            <a:lvl9pPr lvl="8" algn="ctr">
              <a:lnSpc>
                <a:spcPct val="100000"/>
              </a:lnSpc>
              <a:spcBef>
                <a:spcPts val="750"/>
              </a:spcBef>
              <a:spcAft>
                <a:spcPts val="0"/>
              </a:spcAft>
              <a:buSzPts val="840"/>
              <a:buNone/>
              <a:defRPr>
                <a:solidFill>
                  <a:schemeClr val="lt1"/>
                </a:solidFill>
              </a:defRPr>
            </a:lvl9pPr>
          </a:lstStyle>
          <a:p>
            <a:endParaRPr/>
          </a:p>
        </p:txBody>
      </p:sp>
      <p:sp>
        <p:nvSpPr>
          <p:cNvPr id="24" name="Google Shape;24;p15"/>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5"/>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5"/>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66217" y="2146300"/>
            <a:ext cx="6619243" cy="143673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3000"/>
              <a:buFont typeface="Century Gothic"/>
              <a:buNone/>
              <a:defRPr sz="3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66216" y="3583036"/>
            <a:ext cx="6619244" cy="645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200"/>
              <a:buNone/>
              <a:defRPr sz="1500" cap="none">
                <a:solidFill>
                  <a:schemeClr val="accent1"/>
                </a:solidFill>
              </a:defRPr>
            </a:lvl1pPr>
            <a:lvl2pPr marL="914400" lvl="1" indent="-228600" algn="l">
              <a:lnSpc>
                <a:spcPct val="100000"/>
              </a:lnSpc>
              <a:spcBef>
                <a:spcPts val="750"/>
              </a:spcBef>
              <a:spcAft>
                <a:spcPts val="0"/>
              </a:spcAft>
              <a:buSzPts val="1080"/>
              <a:buNone/>
              <a:defRPr sz="1350">
                <a:solidFill>
                  <a:schemeClr val="lt1"/>
                </a:solidFill>
              </a:defRPr>
            </a:lvl2pPr>
            <a:lvl3pPr marL="1371600" lvl="2" indent="-228600" algn="l">
              <a:lnSpc>
                <a:spcPct val="100000"/>
              </a:lnSpc>
              <a:spcBef>
                <a:spcPts val="750"/>
              </a:spcBef>
              <a:spcAft>
                <a:spcPts val="0"/>
              </a:spcAft>
              <a:buSzPts val="960"/>
              <a:buNone/>
              <a:defRPr sz="1200">
                <a:solidFill>
                  <a:schemeClr val="lt1"/>
                </a:solidFill>
              </a:defRPr>
            </a:lvl3pPr>
            <a:lvl4pPr marL="1828800" lvl="3" indent="-228600" algn="l">
              <a:lnSpc>
                <a:spcPct val="100000"/>
              </a:lnSpc>
              <a:spcBef>
                <a:spcPts val="750"/>
              </a:spcBef>
              <a:spcAft>
                <a:spcPts val="0"/>
              </a:spcAft>
              <a:buSzPts val="840"/>
              <a:buNone/>
              <a:defRPr sz="1050">
                <a:solidFill>
                  <a:schemeClr val="lt1"/>
                </a:solidFill>
              </a:defRPr>
            </a:lvl4pPr>
            <a:lvl5pPr marL="2286000" lvl="4" indent="-228600" algn="l">
              <a:lnSpc>
                <a:spcPct val="100000"/>
              </a:lnSpc>
              <a:spcBef>
                <a:spcPts val="750"/>
              </a:spcBef>
              <a:spcAft>
                <a:spcPts val="0"/>
              </a:spcAft>
              <a:buSzPts val="840"/>
              <a:buNone/>
              <a:defRPr sz="1050">
                <a:solidFill>
                  <a:schemeClr val="lt1"/>
                </a:solidFill>
              </a:defRPr>
            </a:lvl5pPr>
            <a:lvl6pPr marL="2743200" lvl="5" indent="-228600" algn="l">
              <a:lnSpc>
                <a:spcPct val="100000"/>
              </a:lnSpc>
              <a:spcBef>
                <a:spcPts val="750"/>
              </a:spcBef>
              <a:spcAft>
                <a:spcPts val="0"/>
              </a:spcAft>
              <a:buSzPts val="840"/>
              <a:buNone/>
              <a:defRPr sz="1050">
                <a:solidFill>
                  <a:schemeClr val="lt1"/>
                </a:solidFill>
              </a:defRPr>
            </a:lvl6pPr>
            <a:lvl7pPr marL="3200400" lvl="6" indent="-228600" algn="l">
              <a:lnSpc>
                <a:spcPct val="100000"/>
              </a:lnSpc>
              <a:spcBef>
                <a:spcPts val="750"/>
              </a:spcBef>
              <a:spcAft>
                <a:spcPts val="0"/>
              </a:spcAft>
              <a:buSzPts val="840"/>
              <a:buNone/>
              <a:defRPr sz="1050">
                <a:solidFill>
                  <a:schemeClr val="lt1"/>
                </a:solidFill>
              </a:defRPr>
            </a:lvl7pPr>
            <a:lvl8pPr marL="3657600" lvl="7" indent="-228600" algn="l">
              <a:lnSpc>
                <a:spcPct val="100000"/>
              </a:lnSpc>
              <a:spcBef>
                <a:spcPts val="750"/>
              </a:spcBef>
              <a:spcAft>
                <a:spcPts val="0"/>
              </a:spcAft>
              <a:buSzPts val="840"/>
              <a:buNone/>
              <a:defRPr sz="1050">
                <a:solidFill>
                  <a:schemeClr val="lt1"/>
                </a:solidFill>
              </a:defRPr>
            </a:lvl8pPr>
            <a:lvl9pPr marL="4114800" lvl="8" indent="-228600" algn="l">
              <a:lnSpc>
                <a:spcPct val="100000"/>
              </a:lnSpc>
              <a:spcBef>
                <a:spcPts val="750"/>
              </a:spcBef>
              <a:spcAft>
                <a:spcPts val="0"/>
              </a:spcAft>
              <a:buSzPts val="840"/>
              <a:buNone/>
              <a:defRPr sz="1050">
                <a:solidFill>
                  <a:schemeClr val="lt1"/>
                </a:solidFill>
              </a:defRPr>
            </a:lvl9pPr>
          </a:lstStyle>
          <a:p>
            <a:endParaRPr/>
          </a:p>
        </p:txBody>
      </p:sp>
      <p:sp>
        <p:nvSpPr>
          <p:cNvPr id="36" name="Google Shape;36;p17"/>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17"/>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7"/>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827485" y="1545432"/>
            <a:ext cx="3297254" cy="3146822"/>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50"/>
              </a:spcBef>
              <a:spcAft>
                <a:spcPts val="0"/>
              </a:spcAft>
              <a:buSzPts val="1080"/>
              <a:buChar char="►"/>
              <a:defRPr sz="1350"/>
            </a:lvl1pPr>
            <a:lvl2pPr marL="914400" lvl="1" indent="-289560" algn="l">
              <a:lnSpc>
                <a:spcPct val="100000"/>
              </a:lnSpc>
              <a:spcBef>
                <a:spcPts val="750"/>
              </a:spcBef>
              <a:spcAft>
                <a:spcPts val="0"/>
              </a:spcAft>
              <a:buSzPts val="960"/>
              <a:buChar char="►"/>
              <a:defRPr sz="1200"/>
            </a:lvl2pPr>
            <a:lvl3pPr marL="1371600" lvl="2" indent="-281939" algn="l">
              <a:lnSpc>
                <a:spcPct val="100000"/>
              </a:lnSpc>
              <a:spcBef>
                <a:spcPts val="750"/>
              </a:spcBef>
              <a:spcAft>
                <a:spcPts val="0"/>
              </a:spcAft>
              <a:buSzPts val="840"/>
              <a:buChar char="►"/>
              <a:defRPr sz="1050"/>
            </a:lvl3pPr>
            <a:lvl4pPr marL="1828800" lvl="3" indent="-274319" algn="l">
              <a:lnSpc>
                <a:spcPct val="100000"/>
              </a:lnSpc>
              <a:spcBef>
                <a:spcPts val="750"/>
              </a:spcBef>
              <a:spcAft>
                <a:spcPts val="0"/>
              </a:spcAft>
              <a:buSzPts val="720"/>
              <a:buChar char="►"/>
              <a:defRPr sz="900"/>
            </a:lvl4pPr>
            <a:lvl5pPr marL="2286000" lvl="4" indent="-274320" algn="l">
              <a:lnSpc>
                <a:spcPct val="100000"/>
              </a:lnSpc>
              <a:spcBef>
                <a:spcPts val="750"/>
              </a:spcBef>
              <a:spcAft>
                <a:spcPts val="0"/>
              </a:spcAft>
              <a:buSzPts val="720"/>
              <a:buChar char="►"/>
              <a:defRPr sz="900"/>
            </a:lvl5pPr>
            <a:lvl6pPr marL="2743200" lvl="5" indent="-274320" algn="l">
              <a:lnSpc>
                <a:spcPct val="100000"/>
              </a:lnSpc>
              <a:spcBef>
                <a:spcPts val="750"/>
              </a:spcBef>
              <a:spcAft>
                <a:spcPts val="0"/>
              </a:spcAft>
              <a:buSzPts val="720"/>
              <a:buChar char="►"/>
              <a:defRPr sz="900"/>
            </a:lvl6pPr>
            <a:lvl7pPr marL="3200400" lvl="6" indent="-274320" algn="l">
              <a:lnSpc>
                <a:spcPct val="100000"/>
              </a:lnSpc>
              <a:spcBef>
                <a:spcPts val="750"/>
              </a:spcBef>
              <a:spcAft>
                <a:spcPts val="0"/>
              </a:spcAft>
              <a:buSzPts val="720"/>
              <a:buChar char="►"/>
              <a:defRPr sz="900"/>
            </a:lvl7pPr>
            <a:lvl8pPr marL="3657600" lvl="7" indent="-274320" algn="l">
              <a:lnSpc>
                <a:spcPct val="100000"/>
              </a:lnSpc>
              <a:spcBef>
                <a:spcPts val="750"/>
              </a:spcBef>
              <a:spcAft>
                <a:spcPts val="0"/>
              </a:spcAft>
              <a:buSzPts val="720"/>
              <a:buChar char="►"/>
              <a:defRPr sz="900"/>
            </a:lvl8pPr>
            <a:lvl9pPr marL="4114800" lvl="8" indent="-274320" algn="l">
              <a:lnSpc>
                <a:spcPct val="100000"/>
              </a:lnSpc>
              <a:spcBef>
                <a:spcPts val="750"/>
              </a:spcBef>
              <a:spcAft>
                <a:spcPts val="0"/>
              </a:spcAft>
              <a:buSzPts val="720"/>
              <a:buChar char="►"/>
              <a:defRPr sz="900"/>
            </a:lvl9pPr>
          </a:lstStyle>
          <a:p>
            <a:endParaRPr/>
          </a:p>
        </p:txBody>
      </p:sp>
      <p:sp>
        <p:nvSpPr>
          <p:cNvPr id="42" name="Google Shape;42;p18"/>
          <p:cNvSpPr txBox="1">
            <a:spLocks noGrp="1"/>
          </p:cNvSpPr>
          <p:nvPr>
            <p:ph type="body" idx="2"/>
          </p:nvPr>
        </p:nvSpPr>
        <p:spPr>
          <a:xfrm>
            <a:off x="4240870" y="1542069"/>
            <a:ext cx="3297256" cy="3150184"/>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50"/>
              </a:spcBef>
              <a:spcAft>
                <a:spcPts val="0"/>
              </a:spcAft>
              <a:buSzPts val="1080"/>
              <a:buChar char="►"/>
              <a:defRPr sz="1350"/>
            </a:lvl1pPr>
            <a:lvl2pPr marL="914400" lvl="1" indent="-289560" algn="l">
              <a:lnSpc>
                <a:spcPct val="100000"/>
              </a:lnSpc>
              <a:spcBef>
                <a:spcPts val="750"/>
              </a:spcBef>
              <a:spcAft>
                <a:spcPts val="0"/>
              </a:spcAft>
              <a:buSzPts val="960"/>
              <a:buChar char="►"/>
              <a:defRPr sz="1200"/>
            </a:lvl2pPr>
            <a:lvl3pPr marL="1371600" lvl="2" indent="-281939" algn="l">
              <a:lnSpc>
                <a:spcPct val="100000"/>
              </a:lnSpc>
              <a:spcBef>
                <a:spcPts val="750"/>
              </a:spcBef>
              <a:spcAft>
                <a:spcPts val="0"/>
              </a:spcAft>
              <a:buSzPts val="840"/>
              <a:buChar char="►"/>
              <a:defRPr sz="1050"/>
            </a:lvl3pPr>
            <a:lvl4pPr marL="1828800" lvl="3" indent="-274319" algn="l">
              <a:lnSpc>
                <a:spcPct val="100000"/>
              </a:lnSpc>
              <a:spcBef>
                <a:spcPts val="750"/>
              </a:spcBef>
              <a:spcAft>
                <a:spcPts val="0"/>
              </a:spcAft>
              <a:buSzPts val="720"/>
              <a:buChar char="►"/>
              <a:defRPr sz="900"/>
            </a:lvl4pPr>
            <a:lvl5pPr marL="2286000" lvl="4" indent="-274320" algn="l">
              <a:lnSpc>
                <a:spcPct val="100000"/>
              </a:lnSpc>
              <a:spcBef>
                <a:spcPts val="750"/>
              </a:spcBef>
              <a:spcAft>
                <a:spcPts val="0"/>
              </a:spcAft>
              <a:buSzPts val="720"/>
              <a:buChar char="►"/>
              <a:defRPr sz="900"/>
            </a:lvl5pPr>
            <a:lvl6pPr marL="2743200" lvl="5" indent="-274320" algn="l">
              <a:lnSpc>
                <a:spcPct val="100000"/>
              </a:lnSpc>
              <a:spcBef>
                <a:spcPts val="750"/>
              </a:spcBef>
              <a:spcAft>
                <a:spcPts val="0"/>
              </a:spcAft>
              <a:buSzPts val="720"/>
              <a:buChar char="►"/>
              <a:defRPr sz="900"/>
            </a:lvl6pPr>
            <a:lvl7pPr marL="3200400" lvl="6" indent="-274320" algn="l">
              <a:lnSpc>
                <a:spcPct val="100000"/>
              </a:lnSpc>
              <a:spcBef>
                <a:spcPts val="750"/>
              </a:spcBef>
              <a:spcAft>
                <a:spcPts val="0"/>
              </a:spcAft>
              <a:buSzPts val="720"/>
              <a:buChar char="►"/>
              <a:defRPr sz="900"/>
            </a:lvl7pPr>
            <a:lvl8pPr marL="3657600" lvl="7" indent="-274320" algn="l">
              <a:lnSpc>
                <a:spcPct val="100000"/>
              </a:lnSpc>
              <a:spcBef>
                <a:spcPts val="750"/>
              </a:spcBef>
              <a:spcAft>
                <a:spcPts val="0"/>
              </a:spcAft>
              <a:buSzPts val="720"/>
              <a:buChar char="►"/>
              <a:defRPr sz="900"/>
            </a:lvl8pPr>
            <a:lvl9pPr marL="4114800" lvl="8" indent="-274320" algn="l">
              <a:lnSpc>
                <a:spcPct val="100000"/>
              </a:lnSpc>
              <a:spcBef>
                <a:spcPts val="750"/>
              </a:spcBef>
              <a:spcAft>
                <a:spcPts val="0"/>
              </a:spcAft>
              <a:buSzPts val="720"/>
              <a:buChar char="►"/>
              <a:defRPr sz="900"/>
            </a:lvl9pPr>
          </a:lstStyle>
          <a:p>
            <a:endParaRPr/>
          </a:p>
        </p:txBody>
      </p:sp>
      <p:sp>
        <p:nvSpPr>
          <p:cNvPr id="43" name="Google Shape;43;p18"/>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8"/>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18"/>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20"/>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866216" y="1085850"/>
            <a:ext cx="2550798" cy="1085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88462" y="1085850"/>
            <a:ext cx="3896998" cy="3429000"/>
          </a:xfrm>
          <a:prstGeom prst="rect">
            <a:avLst/>
          </a:prstGeom>
          <a:noFill/>
          <a:ln>
            <a:noFill/>
          </a:ln>
        </p:spPr>
        <p:txBody>
          <a:bodyPr spcFirstLastPara="1" wrap="square" lIns="91425" tIns="45700" rIns="91425" bIns="45700" anchor="ctr" anchorCtr="0">
            <a:normAutofit/>
          </a:bodyPr>
          <a:lstStyle>
            <a:lvl1pPr marL="457200" lvl="0" indent="-304800" algn="l">
              <a:lnSpc>
                <a:spcPct val="100000"/>
              </a:lnSpc>
              <a:spcBef>
                <a:spcPts val="750"/>
              </a:spcBef>
              <a:spcAft>
                <a:spcPts val="0"/>
              </a:spcAft>
              <a:buSzPts val="1200"/>
              <a:buChar char="►"/>
              <a:defRPr sz="1500"/>
            </a:lvl1pPr>
            <a:lvl2pPr marL="914400" lvl="1" indent="-297180" algn="l">
              <a:lnSpc>
                <a:spcPct val="100000"/>
              </a:lnSpc>
              <a:spcBef>
                <a:spcPts val="750"/>
              </a:spcBef>
              <a:spcAft>
                <a:spcPts val="0"/>
              </a:spcAft>
              <a:buSzPts val="1080"/>
              <a:buChar char="►"/>
              <a:defRPr sz="1350"/>
            </a:lvl2pPr>
            <a:lvl3pPr marL="1371600" lvl="2" indent="-289560" algn="l">
              <a:lnSpc>
                <a:spcPct val="100000"/>
              </a:lnSpc>
              <a:spcBef>
                <a:spcPts val="750"/>
              </a:spcBef>
              <a:spcAft>
                <a:spcPts val="0"/>
              </a:spcAft>
              <a:buSzPts val="960"/>
              <a:buChar char="►"/>
              <a:defRPr sz="1200"/>
            </a:lvl3pPr>
            <a:lvl4pPr marL="1828800" lvl="3" indent="-281939" algn="l">
              <a:lnSpc>
                <a:spcPct val="100000"/>
              </a:lnSpc>
              <a:spcBef>
                <a:spcPts val="750"/>
              </a:spcBef>
              <a:spcAft>
                <a:spcPts val="0"/>
              </a:spcAft>
              <a:buSzPts val="840"/>
              <a:buChar char="►"/>
              <a:defRPr sz="1050"/>
            </a:lvl4pPr>
            <a:lvl5pPr marL="2286000" lvl="4" indent="-281939" algn="l">
              <a:lnSpc>
                <a:spcPct val="100000"/>
              </a:lnSpc>
              <a:spcBef>
                <a:spcPts val="750"/>
              </a:spcBef>
              <a:spcAft>
                <a:spcPts val="0"/>
              </a:spcAft>
              <a:buSzPts val="840"/>
              <a:buChar char="►"/>
              <a:defRPr sz="1050"/>
            </a:lvl5pPr>
            <a:lvl6pPr marL="2743200" lvl="5" indent="-281939" algn="l">
              <a:lnSpc>
                <a:spcPct val="100000"/>
              </a:lnSpc>
              <a:spcBef>
                <a:spcPts val="750"/>
              </a:spcBef>
              <a:spcAft>
                <a:spcPts val="0"/>
              </a:spcAft>
              <a:buSzPts val="840"/>
              <a:buChar char="►"/>
              <a:defRPr sz="1050"/>
            </a:lvl6pPr>
            <a:lvl7pPr marL="3200400" lvl="6" indent="-281939" algn="l">
              <a:lnSpc>
                <a:spcPct val="100000"/>
              </a:lnSpc>
              <a:spcBef>
                <a:spcPts val="750"/>
              </a:spcBef>
              <a:spcAft>
                <a:spcPts val="0"/>
              </a:spcAft>
              <a:buSzPts val="840"/>
              <a:buChar char="►"/>
              <a:defRPr sz="1050"/>
            </a:lvl7pPr>
            <a:lvl8pPr marL="3657600" lvl="7" indent="-281940" algn="l">
              <a:lnSpc>
                <a:spcPct val="100000"/>
              </a:lnSpc>
              <a:spcBef>
                <a:spcPts val="750"/>
              </a:spcBef>
              <a:spcAft>
                <a:spcPts val="0"/>
              </a:spcAft>
              <a:buSzPts val="840"/>
              <a:buChar char="►"/>
              <a:defRPr sz="1050"/>
            </a:lvl8pPr>
            <a:lvl9pPr marL="4114800" lvl="8" indent="-281940" algn="l">
              <a:lnSpc>
                <a:spcPct val="100000"/>
              </a:lnSpc>
              <a:spcBef>
                <a:spcPts val="750"/>
              </a:spcBef>
              <a:spcAft>
                <a:spcPts val="0"/>
              </a:spcAft>
              <a:buSzPts val="840"/>
              <a:buChar char="►"/>
              <a:defRPr sz="1050"/>
            </a:lvl9pPr>
          </a:lstStyle>
          <a:p>
            <a:endParaRPr/>
          </a:p>
        </p:txBody>
      </p:sp>
      <p:sp>
        <p:nvSpPr>
          <p:cNvPr id="63" name="Google Shape;63;p21"/>
          <p:cNvSpPr txBox="1">
            <a:spLocks noGrp="1"/>
          </p:cNvSpPr>
          <p:nvPr>
            <p:ph type="body" idx="2"/>
          </p:nvPr>
        </p:nvSpPr>
        <p:spPr>
          <a:xfrm>
            <a:off x="866216" y="2346961"/>
            <a:ext cx="2550797"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64" name="Google Shape;64;p21"/>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21"/>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865430" y="1390644"/>
            <a:ext cx="3819680" cy="118110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700"/>
              <a:buFont typeface="Century Gothic"/>
              <a:buNone/>
              <a:defRPr sz="27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a:spLocks noGrp="1"/>
          </p:cNvSpPr>
          <p:nvPr>
            <p:ph type="pic" idx="2"/>
          </p:nvPr>
        </p:nvSpPr>
        <p:spPr>
          <a:xfrm>
            <a:off x="5212160" y="857250"/>
            <a:ext cx="2400300" cy="34290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70" name="Google Shape;70;p22"/>
          <p:cNvSpPr txBox="1">
            <a:spLocks noGrp="1"/>
          </p:cNvSpPr>
          <p:nvPr>
            <p:ph type="body" idx="1"/>
          </p:nvPr>
        </p:nvSpPr>
        <p:spPr>
          <a:xfrm>
            <a:off x="866216" y="2743200"/>
            <a:ext cx="3813734" cy="1028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840"/>
              <a:buNone/>
              <a:defRPr sz="10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71" name="Google Shape;71;p22"/>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866217" y="3600440"/>
            <a:ext cx="6619243"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a:spLocks noGrp="1"/>
          </p:cNvSpPr>
          <p:nvPr>
            <p:ph type="pic" idx="2"/>
          </p:nvPr>
        </p:nvSpPr>
        <p:spPr>
          <a:xfrm>
            <a:off x="866216" y="514350"/>
            <a:ext cx="6619244" cy="2730500"/>
          </a:xfrm>
          <a:prstGeom prst="roundRect">
            <a:avLst>
              <a:gd name="adj" fmla="val 1858"/>
            </a:avLst>
          </a:prstGeom>
          <a:noFill/>
          <a:ln>
            <a:noFill/>
          </a:ln>
          <a:effectLst>
            <a:outerShdw blurRad="50800" dist="50800" dir="5400000" algn="tl" rotWithShape="0">
              <a:srgbClr val="000000">
                <a:alpha val="41960"/>
              </a:srgbClr>
            </a:outerShdw>
          </a:effectLst>
        </p:spPr>
      </p:sp>
      <p:sp>
        <p:nvSpPr>
          <p:cNvPr id="77" name="Google Shape;77;p23"/>
          <p:cNvSpPr txBox="1">
            <a:spLocks noGrp="1"/>
          </p:cNvSpPr>
          <p:nvPr>
            <p:ph type="body" idx="1"/>
          </p:nvPr>
        </p:nvSpPr>
        <p:spPr>
          <a:xfrm>
            <a:off x="866217" y="4025494"/>
            <a:ext cx="6619242" cy="3702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720"/>
              <a:buNone/>
              <a:defRPr sz="90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78" name="Google Shape;78;p23"/>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23"/>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866216" y="1085850"/>
            <a:ext cx="6619244" cy="1485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body" idx="1"/>
          </p:nvPr>
        </p:nvSpPr>
        <p:spPr>
          <a:xfrm>
            <a:off x="866216" y="2743200"/>
            <a:ext cx="6619244" cy="177165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750"/>
              </a:spcBef>
              <a:spcAft>
                <a:spcPts val="0"/>
              </a:spcAft>
              <a:buSzPts val="1080"/>
              <a:buNone/>
              <a:defRPr sz="1350"/>
            </a:lvl1pPr>
            <a:lvl2pPr marL="914400" lvl="1" indent="-228600" algn="l">
              <a:lnSpc>
                <a:spcPct val="100000"/>
              </a:lnSpc>
              <a:spcBef>
                <a:spcPts val="750"/>
              </a:spcBef>
              <a:spcAft>
                <a:spcPts val="0"/>
              </a:spcAft>
              <a:buSzPts val="720"/>
              <a:buNone/>
              <a:defRPr sz="900"/>
            </a:lvl2pPr>
            <a:lvl3pPr marL="1371600" lvl="2" indent="-228600" algn="l">
              <a:lnSpc>
                <a:spcPct val="100000"/>
              </a:lnSpc>
              <a:spcBef>
                <a:spcPts val="750"/>
              </a:spcBef>
              <a:spcAft>
                <a:spcPts val="0"/>
              </a:spcAft>
              <a:buSzPts val="600"/>
              <a:buNone/>
              <a:defRPr sz="750"/>
            </a:lvl3pPr>
            <a:lvl4pPr marL="1828800" lvl="3" indent="-228600" algn="l">
              <a:lnSpc>
                <a:spcPct val="100000"/>
              </a:lnSpc>
              <a:spcBef>
                <a:spcPts val="750"/>
              </a:spcBef>
              <a:spcAft>
                <a:spcPts val="0"/>
              </a:spcAft>
              <a:buSzPts val="540"/>
              <a:buNone/>
              <a:defRPr sz="675"/>
            </a:lvl4pPr>
            <a:lvl5pPr marL="2286000" lvl="4" indent="-228600" algn="l">
              <a:lnSpc>
                <a:spcPct val="100000"/>
              </a:lnSpc>
              <a:spcBef>
                <a:spcPts val="750"/>
              </a:spcBef>
              <a:spcAft>
                <a:spcPts val="0"/>
              </a:spcAft>
              <a:buSzPts val="540"/>
              <a:buNone/>
              <a:defRPr sz="675"/>
            </a:lvl5pPr>
            <a:lvl6pPr marL="2743200" lvl="5" indent="-228600" algn="l">
              <a:lnSpc>
                <a:spcPct val="100000"/>
              </a:lnSpc>
              <a:spcBef>
                <a:spcPts val="750"/>
              </a:spcBef>
              <a:spcAft>
                <a:spcPts val="0"/>
              </a:spcAft>
              <a:buSzPts val="540"/>
              <a:buNone/>
              <a:defRPr sz="675"/>
            </a:lvl6pPr>
            <a:lvl7pPr marL="3200400" lvl="6" indent="-228600" algn="l">
              <a:lnSpc>
                <a:spcPct val="100000"/>
              </a:lnSpc>
              <a:spcBef>
                <a:spcPts val="750"/>
              </a:spcBef>
              <a:spcAft>
                <a:spcPts val="0"/>
              </a:spcAft>
              <a:buSzPts val="540"/>
              <a:buNone/>
              <a:defRPr sz="675"/>
            </a:lvl7pPr>
            <a:lvl8pPr marL="3657600" lvl="7" indent="-228600" algn="l">
              <a:lnSpc>
                <a:spcPct val="100000"/>
              </a:lnSpc>
              <a:spcBef>
                <a:spcPts val="750"/>
              </a:spcBef>
              <a:spcAft>
                <a:spcPts val="0"/>
              </a:spcAft>
              <a:buSzPts val="540"/>
              <a:buNone/>
              <a:defRPr sz="675"/>
            </a:lvl8pPr>
            <a:lvl9pPr marL="4114800" lvl="8" indent="-228600" algn="l">
              <a:lnSpc>
                <a:spcPct val="100000"/>
              </a:lnSpc>
              <a:spcBef>
                <a:spcPts val="750"/>
              </a:spcBef>
              <a:spcAft>
                <a:spcPts val="0"/>
              </a:spcAft>
              <a:buSzPts val="540"/>
              <a:buNone/>
              <a:defRPr sz="675"/>
            </a:lvl9pPr>
          </a:lstStyle>
          <a:p>
            <a:endParaRPr/>
          </a:p>
        </p:txBody>
      </p:sp>
      <p:sp>
        <p:nvSpPr>
          <p:cNvPr id="84" name="Google Shape;84;p24"/>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24"/>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24"/>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pic>
        <p:nvPicPr>
          <p:cNvPr id="6" name="Google Shape;6;p13"/>
          <p:cNvPicPr preferRelativeResize="0"/>
          <p:nvPr/>
        </p:nvPicPr>
        <p:blipFill rotWithShape="1">
          <a:blip r:embed="rId18">
            <a:alphaModFix/>
          </a:blip>
          <a:srcRect l="3613"/>
          <a:stretch/>
        </p:blipFill>
        <p:spPr>
          <a:xfrm>
            <a:off x="0" y="2002264"/>
            <a:ext cx="3027759" cy="3141236"/>
          </a:xfrm>
          <a:prstGeom prst="rect">
            <a:avLst/>
          </a:prstGeom>
          <a:noFill/>
          <a:ln>
            <a:noFill/>
          </a:ln>
        </p:spPr>
      </p:pic>
      <p:pic>
        <p:nvPicPr>
          <p:cNvPr id="7" name="Google Shape;7;p13"/>
          <p:cNvPicPr preferRelativeResize="0"/>
          <p:nvPr/>
        </p:nvPicPr>
        <p:blipFill rotWithShape="1">
          <a:blip r:embed="rId19">
            <a:alphaModFix/>
          </a:blip>
          <a:srcRect l="35640"/>
          <a:stretch/>
        </p:blipFill>
        <p:spPr>
          <a:xfrm>
            <a:off x="0" y="2169261"/>
            <a:ext cx="1141809" cy="1774090"/>
          </a:xfrm>
          <a:prstGeom prst="rect">
            <a:avLst/>
          </a:prstGeom>
          <a:noFill/>
          <a:ln>
            <a:noFill/>
          </a:ln>
        </p:spPr>
      </p:pic>
      <p:sp>
        <p:nvSpPr>
          <p:cNvPr id="8" name="Google Shape;8;p13"/>
          <p:cNvSpPr/>
          <p:nvPr/>
        </p:nvSpPr>
        <p:spPr>
          <a:xfrm>
            <a:off x="6456759" y="1257300"/>
            <a:ext cx="2114550" cy="2114550"/>
          </a:xfrm>
          <a:prstGeom prst="ellipse">
            <a:avLst/>
          </a:prstGeom>
          <a:gradFill>
            <a:gsLst>
              <a:gs pos="0">
                <a:srgbClr val="FAC867">
                  <a:alpha val="5882"/>
                </a:srgbClr>
              </a:gs>
              <a:gs pos="36000">
                <a:srgbClr val="FAC867">
                  <a:alpha val="5098"/>
                </a:srgbClr>
              </a:gs>
              <a:gs pos="69000">
                <a:srgbClr val="FAC867">
                  <a:alpha val="0"/>
                </a:srgbClr>
              </a:gs>
              <a:gs pos="100000">
                <a:srgbClr val="FAC86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9" name="Google Shape;9;p13"/>
          <p:cNvPicPr preferRelativeResize="0"/>
          <p:nvPr/>
        </p:nvPicPr>
        <p:blipFill rotWithShape="1">
          <a:blip r:embed="rId20">
            <a:alphaModFix/>
          </a:blip>
          <a:srcRect t="28713"/>
          <a:stretch/>
        </p:blipFill>
        <p:spPr>
          <a:xfrm>
            <a:off x="6000148" y="0"/>
            <a:ext cx="1202540" cy="857250"/>
          </a:xfrm>
          <a:prstGeom prst="rect">
            <a:avLst/>
          </a:prstGeom>
          <a:noFill/>
          <a:ln>
            <a:noFill/>
          </a:ln>
        </p:spPr>
      </p:pic>
      <p:pic>
        <p:nvPicPr>
          <p:cNvPr id="10" name="Google Shape;10;p13"/>
          <p:cNvPicPr preferRelativeResize="0"/>
          <p:nvPr/>
        </p:nvPicPr>
        <p:blipFill rotWithShape="1">
          <a:blip r:embed="rId21">
            <a:alphaModFix/>
          </a:blip>
          <a:srcRect b="24199"/>
          <a:stretch/>
        </p:blipFill>
        <p:spPr>
          <a:xfrm>
            <a:off x="6456759" y="4569649"/>
            <a:ext cx="745301" cy="573851"/>
          </a:xfrm>
          <a:prstGeom prst="rect">
            <a:avLst/>
          </a:prstGeom>
          <a:noFill/>
          <a:ln>
            <a:noFill/>
          </a:ln>
        </p:spPr>
      </p:pic>
      <p:sp>
        <p:nvSpPr>
          <p:cNvPr id="11" name="Google Shape;11;p13"/>
          <p:cNvSpPr/>
          <p:nvPr/>
        </p:nvSpPr>
        <p:spPr>
          <a:xfrm>
            <a:off x="7828359" y="0"/>
            <a:ext cx="514350" cy="857250"/>
          </a:xfrm>
          <a:prstGeom prst="rect">
            <a:avLst/>
          </a:prstGeom>
          <a:solidFill>
            <a:schemeClr val="accent1"/>
          </a:solidFill>
          <a:ln>
            <a:noFill/>
          </a:ln>
          <a:effectLst>
            <a:outerShdw blurRad="38100" dist="25400" dir="5400000" rotWithShape="0">
              <a:srgbClr val="000000">
                <a:alpha val="4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13"/>
          <p:cNvSpPr txBox="1">
            <a:spLocks noGrp="1"/>
          </p:cNvSpPr>
          <p:nvPr>
            <p:ph type="title"/>
          </p:nvPr>
        </p:nvSpPr>
        <p:spPr>
          <a:xfrm>
            <a:off x="484584" y="339538"/>
            <a:ext cx="7053542" cy="10503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3150"/>
              <a:buFont typeface="Century Gothic"/>
              <a:buNone/>
              <a:defRPr sz="315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 name="Google Shape;13;p13"/>
          <p:cNvSpPr txBox="1">
            <a:spLocks noGrp="1"/>
          </p:cNvSpPr>
          <p:nvPr>
            <p:ph type="body" idx="1"/>
          </p:nvPr>
        </p:nvSpPr>
        <p:spPr>
          <a:xfrm>
            <a:off x="827484" y="1539689"/>
            <a:ext cx="6709906" cy="3146611"/>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00000"/>
              </a:lnSpc>
              <a:spcBef>
                <a:spcPts val="750"/>
              </a:spcBef>
              <a:spcAft>
                <a:spcPts val="0"/>
              </a:spcAft>
              <a:buClr>
                <a:schemeClr val="accent1"/>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7180" algn="l" rtl="0">
              <a:lnSpc>
                <a:spcPct val="100000"/>
              </a:lnSpc>
              <a:spcBef>
                <a:spcPts val="750"/>
              </a:spcBef>
              <a:spcAft>
                <a:spcPts val="0"/>
              </a:spcAft>
              <a:buClr>
                <a:schemeClr val="accent1"/>
              </a:buClr>
              <a:buSzPts val="1080"/>
              <a:buFont typeface="Noto Sans Symbols"/>
              <a:buChar char="►"/>
              <a:defRPr sz="1350" b="0" i="0" u="none" strike="noStrike" cap="none">
                <a:solidFill>
                  <a:schemeClr val="lt1"/>
                </a:solidFill>
                <a:latin typeface="Century Gothic"/>
                <a:ea typeface="Century Gothic"/>
                <a:cs typeface="Century Gothic"/>
                <a:sym typeface="Century Gothic"/>
              </a:defRPr>
            </a:lvl2pPr>
            <a:lvl3pPr marL="1371600" marR="0" lvl="2" indent="-289560" algn="l" rtl="0">
              <a:lnSpc>
                <a:spcPct val="100000"/>
              </a:lnSpc>
              <a:spcBef>
                <a:spcPts val="750"/>
              </a:spcBef>
              <a:spcAft>
                <a:spcPts val="0"/>
              </a:spcAft>
              <a:buClr>
                <a:schemeClr val="accent1"/>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81939"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4pPr>
            <a:lvl5pPr marL="2286000" marR="0" lvl="4" indent="-281939"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5pPr>
            <a:lvl6pPr marL="2743200" marR="0" lvl="5" indent="-281939"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6pPr>
            <a:lvl7pPr marL="3200400" marR="0" lvl="6" indent="-281939"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7pPr>
            <a:lvl8pPr marL="3657600" marR="0" lvl="7" indent="-281940"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8pPr>
            <a:lvl9pPr marL="4114800" marR="0" lvl="8" indent="-281940" algn="l" rtl="0">
              <a:lnSpc>
                <a:spcPct val="100000"/>
              </a:lnSpc>
              <a:spcBef>
                <a:spcPts val="750"/>
              </a:spcBef>
              <a:spcAft>
                <a:spcPts val="0"/>
              </a:spcAft>
              <a:buClr>
                <a:schemeClr val="accent1"/>
              </a:buClr>
              <a:buSzPts val="840"/>
              <a:buFont typeface="Noto Sans Symbols"/>
              <a:buChar char="►"/>
              <a:defRPr sz="105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3"/>
          <p:cNvSpPr txBox="1">
            <a:spLocks noGrp="1"/>
          </p:cNvSpPr>
          <p:nvPr>
            <p:ph type="dt" idx="10"/>
          </p:nvPr>
        </p:nvSpPr>
        <p:spPr>
          <a:xfrm rot="5400000">
            <a:off x="7616730" y="1343026"/>
            <a:ext cx="742949" cy="2285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25"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5" name="Google Shape;15;p13"/>
          <p:cNvSpPr txBox="1">
            <a:spLocks noGrp="1"/>
          </p:cNvSpPr>
          <p:nvPr>
            <p:ph type="ftr" idx="11"/>
          </p:nvPr>
        </p:nvSpPr>
        <p:spPr>
          <a:xfrm rot="5400000">
            <a:off x="6713680" y="2418973"/>
            <a:ext cx="2894846" cy="22860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825"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16;p13"/>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758226" y="393897"/>
            <a:ext cx="7627547" cy="3774974"/>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1" name="Google Shape;191;p5"/>
          <p:cNvSpPr txBox="1"/>
          <p:nvPr/>
        </p:nvSpPr>
        <p:spPr>
          <a:xfrm>
            <a:off x="1143000" y="1184452"/>
            <a:ext cx="6735536" cy="3970277"/>
          </a:xfrm>
          <a:prstGeom prst="rect">
            <a:avLst/>
          </a:prstGeom>
          <a:noFill/>
          <a:ln>
            <a:noFill/>
          </a:ln>
        </p:spPr>
        <p:txBody>
          <a:bodyPr spcFirstLastPara="1" wrap="square" lIns="91425" tIns="45700" rIns="91425" bIns="45700" anchor="t" anchorCtr="0">
            <a:spAutoFit/>
          </a:bodyPr>
          <a:lstStyle/>
          <a:p>
            <a:pPr marL="215900" marR="0" lvl="1" algn="just" rtl="0">
              <a:lnSpc>
                <a:spcPct val="139995"/>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How are your recognized</a:t>
            </a:r>
          </a:p>
          <a:p>
            <a:pPr marL="215900" marR="0" lvl="1" algn="just" rtl="0">
              <a:lnSpc>
                <a:spcPct val="139995"/>
              </a:lnSpc>
              <a:spcBef>
                <a:spcPts val="0"/>
              </a:spcBef>
              <a:spcAft>
                <a:spcPts val="0"/>
              </a:spcAft>
              <a:buClr>
                <a:srgbClr val="291B25"/>
              </a:buClr>
              <a:buSzPts val="2000"/>
            </a:pPr>
            <a:endParaRPr lang="en-US" b="1" dirty="0">
              <a:solidFill>
                <a:srgbClr val="291B25"/>
              </a:solidFill>
              <a:latin typeface="Quicksand"/>
              <a:ea typeface="Quicksand"/>
              <a:cs typeface="Quicksand"/>
              <a:sym typeface="Quicksand"/>
            </a:endParaRPr>
          </a:p>
          <a:p>
            <a:pPr marL="457200" marR="0" lvl="0" indent="-311150" algn="l" rtl="0">
              <a:lnSpc>
                <a:spcPct val="180000"/>
              </a:lnSpc>
              <a:spcBef>
                <a:spcPts val="0"/>
              </a:spcBef>
              <a:spcAft>
                <a:spcPts val="0"/>
              </a:spcAft>
              <a:buClr>
                <a:srgbClr val="291B25"/>
              </a:buClr>
              <a:buSzPts val="1300"/>
              <a:buFont typeface="Arial"/>
              <a:buChar char="●"/>
            </a:pPr>
            <a:r>
              <a:rPr lang="en-US" sz="1400" b="1" i="0" u="none" strike="noStrike" cap="none" dirty="0">
                <a:solidFill>
                  <a:srgbClr val="291B25"/>
                </a:solidFill>
                <a:latin typeface="Quicksand"/>
                <a:ea typeface="Quicksand"/>
                <a:cs typeface="Quicksand"/>
                <a:sym typeface="Quicksand"/>
              </a:rPr>
              <a:t>You are recognized as a Transit Ambassador </a:t>
            </a:r>
            <a:r>
              <a:rPr lang="en-US" b="1" dirty="0">
                <a:solidFill>
                  <a:srgbClr val="291B25"/>
                </a:solidFill>
                <a:latin typeface="Quicksand"/>
                <a:ea typeface="Quicksand"/>
                <a:cs typeface="Quicksand"/>
                <a:sym typeface="Quicksand"/>
              </a:rPr>
              <a:t>and your station/direction.  Example:  Transit Ambassador South Station North</a:t>
            </a:r>
            <a:r>
              <a:rPr lang="en-US" sz="1400" b="1" i="1" u="none" strike="noStrike" cap="none" dirty="0">
                <a:solidFill>
                  <a:srgbClr val="291B25"/>
                </a:solidFill>
                <a:latin typeface="Quicksand"/>
                <a:ea typeface="Quicksand"/>
                <a:cs typeface="Quicksand"/>
                <a:sym typeface="Quicksand"/>
              </a:rPr>
              <a:t> </a:t>
            </a:r>
            <a:endParaRPr lang="en-US" sz="1400" b="1" i="1" u="none" strike="noStrike" cap="none" dirty="0">
              <a:solidFill>
                <a:srgbClr val="000000"/>
              </a:solidFill>
              <a:latin typeface="Quicksand"/>
              <a:ea typeface="Quicksand"/>
              <a:cs typeface="Quicksand"/>
              <a:sym typeface="Quicksand"/>
            </a:endParaRPr>
          </a:p>
          <a:p>
            <a:pPr marL="457200" marR="0" lvl="0" indent="-311150" algn="l" rtl="0">
              <a:lnSpc>
                <a:spcPct val="180000"/>
              </a:lnSpc>
              <a:spcBef>
                <a:spcPts val="0"/>
              </a:spcBef>
              <a:spcAft>
                <a:spcPts val="0"/>
              </a:spcAft>
              <a:buClr>
                <a:srgbClr val="291B25"/>
              </a:buClr>
              <a:buSzPts val="1300"/>
              <a:buFont typeface="Arial"/>
              <a:buChar char="●"/>
            </a:pPr>
            <a:r>
              <a:rPr lang="en-US" sz="1400" b="1" i="0" u="none" strike="noStrike" cap="none" dirty="0">
                <a:solidFill>
                  <a:srgbClr val="291B25"/>
                </a:solidFill>
                <a:latin typeface="Quicksand"/>
                <a:ea typeface="Quicksand"/>
                <a:cs typeface="Quicksand"/>
                <a:sym typeface="Quicksand"/>
              </a:rPr>
              <a:t>Operations Control Center (OCC) is recognized as CONTROL </a:t>
            </a:r>
            <a:endParaRPr lang="en-US" sz="1400" b="1" i="0" u="none" strike="noStrike" cap="none" dirty="0">
              <a:solidFill>
                <a:srgbClr val="000000"/>
              </a:solidFill>
              <a:latin typeface="Quicksand"/>
              <a:ea typeface="Quicksand"/>
              <a:cs typeface="Quicksand"/>
              <a:sym typeface="Quicksand"/>
            </a:endParaRPr>
          </a:p>
          <a:p>
            <a:pPr marL="457200" marR="0" lvl="0" indent="-311150" algn="l" rtl="0">
              <a:lnSpc>
                <a:spcPct val="180000"/>
              </a:lnSpc>
              <a:spcBef>
                <a:spcPts val="0"/>
              </a:spcBef>
              <a:spcAft>
                <a:spcPts val="0"/>
              </a:spcAft>
              <a:buClr>
                <a:srgbClr val="291B25"/>
              </a:buClr>
              <a:buSzPts val="1300"/>
              <a:buFont typeface="Times New Roman"/>
              <a:buChar char="●"/>
            </a:pPr>
            <a:r>
              <a:rPr lang="en-US" sz="1400" b="1" i="0" u="none" strike="noStrike" cap="none" dirty="0">
                <a:solidFill>
                  <a:srgbClr val="291B25"/>
                </a:solidFill>
                <a:latin typeface="Quicksand"/>
                <a:ea typeface="Quicksand"/>
                <a:cs typeface="Quicksand"/>
                <a:sym typeface="Quicksand"/>
              </a:rPr>
              <a:t>Always call and/or answer as follows:</a:t>
            </a:r>
          </a:p>
          <a:p>
            <a:pPr marL="457200" marR="0" lvl="0" indent="-311150" algn="l" rtl="0">
              <a:lnSpc>
                <a:spcPct val="180000"/>
              </a:lnSpc>
              <a:spcBef>
                <a:spcPts val="0"/>
              </a:spcBef>
              <a:spcAft>
                <a:spcPts val="0"/>
              </a:spcAft>
              <a:buClr>
                <a:srgbClr val="291B25"/>
              </a:buClr>
              <a:buSzPts val="1300"/>
              <a:buFont typeface="Times New Roman"/>
              <a:buChar char="●"/>
            </a:pPr>
            <a:endParaRPr lang="en-US" sz="1400" b="1" i="0" u="none" strike="noStrike" cap="none" dirty="0">
              <a:solidFill>
                <a:srgbClr val="291B25"/>
              </a:solidFill>
              <a:latin typeface="Quicksand"/>
              <a:ea typeface="Quicksand"/>
              <a:cs typeface="Quicksand"/>
              <a:sym typeface="Quicksand"/>
            </a:endParaRPr>
          </a:p>
          <a:p>
            <a:pPr marL="146050" marR="0" lvl="0" algn="l" rtl="0">
              <a:lnSpc>
                <a:spcPct val="180000"/>
              </a:lnSpc>
              <a:spcBef>
                <a:spcPts val="0"/>
              </a:spcBef>
              <a:spcAft>
                <a:spcPts val="0"/>
              </a:spcAft>
              <a:buClr>
                <a:srgbClr val="291B25"/>
              </a:buClr>
              <a:buSzPts val="1300"/>
            </a:pPr>
            <a:r>
              <a:rPr lang="en-US" b="1" dirty="0">
                <a:solidFill>
                  <a:srgbClr val="291B25"/>
                </a:solidFill>
                <a:latin typeface="Quicksand"/>
                <a:ea typeface="Quicksand"/>
                <a:cs typeface="Quicksand"/>
                <a:sym typeface="Quicksand"/>
              </a:rPr>
              <a:t>	</a:t>
            </a:r>
            <a:r>
              <a:rPr lang="en-US" sz="1400" b="1" i="0" u="none" strike="noStrike" cap="none" dirty="0">
                <a:solidFill>
                  <a:srgbClr val="291B25"/>
                </a:solidFill>
                <a:latin typeface="Quicksand"/>
                <a:ea typeface="Quicksand"/>
                <a:cs typeface="Quicksand"/>
                <a:sym typeface="Quicksand"/>
              </a:rPr>
              <a:t>Call – “Transit Ambassador South Station North…”</a:t>
            </a:r>
          </a:p>
          <a:p>
            <a:pPr marL="146050" marR="0" lvl="0" algn="l" rtl="0">
              <a:lnSpc>
                <a:spcPct val="180000"/>
              </a:lnSpc>
              <a:spcBef>
                <a:spcPts val="0"/>
              </a:spcBef>
              <a:spcAft>
                <a:spcPts val="0"/>
              </a:spcAft>
              <a:buClr>
                <a:srgbClr val="291B25"/>
              </a:buClr>
              <a:buSzPts val="1300"/>
            </a:pPr>
            <a:r>
              <a:rPr lang="en-US" b="1" dirty="0">
                <a:solidFill>
                  <a:srgbClr val="291B25"/>
                </a:solidFill>
                <a:latin typeface="Quicksand"/>
                <a:ea typeface="Quicksand"/>
                <a:cs typeface="Quicksand"/>
                <a:sym typeface="Quicksand"/>
              </a:rPr>
              <a:t>	Answer – “Transit Ambassador South Station North answering”</a:t>
            </a:r>
            <a:endParaRPr lang="en-US" sz="1400" b="1" i="0" u="none" strike="noStrike" cap="none" dirty="0">
              <a:solidFill>
                <a:srgbClr val="000000"/>
              </a:solidFill>
              <a:latin typeface="Quicksand"/>
              <a:ea typeface="Quicksand"/>
              <a:cs typeface="Quicksand"/>
              <a:sym typeface="Quicksand"/>
            </a:endParaRPr>
          </a:p>
          <a:p>
            <a:pPr marL="431800" marR="0" lvl="1" indent="-215900" algn="just" rtl="0">
              <a:lnSpc>
                <a:spcPct val="139995"/>
              </a:lnSpc>
              <a:spcBef>
                <a:spcPts val="0"/>
              </a:spcBef>
              <a:spcAft>
                <a:spcPts val="0"/>
              </a:spcAft>
              <a:buClr>
                <a:srgbClr val="291B25"/>
              </a:buClr>
              <a:buSzPts val="2000"/>
              <a:buFont typeface="Arial"/>
              <a:buChar char="•"/>
            </a:pPr>
            <a:endParaRPr lang="en-US" sz="20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104669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0e2d7f10f_0_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1" name="Google Shape;241;g2b0e2d7f10f_0_0"/>
          <p:cNvSpPr txBox="1"/>
          <p:nvPr/>
        </p:nvSpPr>
        <p:spPr>
          <a:xfrm>
            <a:off x="571500" y="1826121"/>
            <a:ext cx="8001000" cy="1446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lang="en-US" sz="4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The Radio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c9776bbfc1_0_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1" name="Google Shape;251;g2c9776bbfc1_0_0"/>
          <p:cNvSpPr txBox="1"/>
          <p:nvPr/>
        </p:nvSpPr>
        <p:spPr>
          <a:xfrm>
            <a:off x="947057" y="1365275"/>
            <a:ext cx="7684593" cy="1809726"/>
          </a:xfrm>
          <a:prstGeom prst="rect">
            <a:avLst/>
          </a:prstGeom>
          <a:noFill/>
          <a:ln>
            <a:noFill/>
          </a:ln>
        </p:spPr>
        <p:txBody>
          <a:bodyPr spcFirstLastPara="1" wrap="square" lIns="0" tIns="0" rIns="0" bIns="0" anchor="t" anchorCtr="0">
            <a:spAutoFit/>
          </a:bodyPr>
          <a:lstStyle/>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Your radio will have 8 channels.</a:t>
            </a:r>
          </a:p>
          <a:p>
            <a:pPr marL="431800" marR="0" lvl="1" indent="-215900" algn="l" rtl="0">
              <a:lnSpc>
                <a:spcPct val="140009"/>
              </a:lnSpc>
              <a:spcBef>
                <a:spcPts val="0"/>
              </a:spcBef>
              <a:spcAft>
                <a:spcPts val="0"/>
              </a:spcAft>
              <a:buClr>
                <a:srgbClr val="291B25"/>
              </a:buClr>
              <a:buSzPts val="2000"/>
              <a:buFont typeface="Arial"/>
              <a:buChar char="•"/>
            </a:pPr>
            <a:r>
              <a:rPr lang="en-US" b="1" dirty="0">
                <a:solidFill>
                  <a:srgbClr val="291B25"/>
                </a:solidFill>
                <a:latin typeface="Quicksand"/>
                <a:ea typeface="Quicksand"/>
                <a:cs typeface="Quicksand"/>
                <a:sym typeface="Quicksand"/>
              </a:rPr>
              <a:t>Confirm radio is on the right channel.</a:t>
            </a:r>
            <a:endParaRPr sz="1400" b="1" i="0" u="none" strike="noStrike" cap="none" dirty="0">
              <a:solidFill>
                <a:srgbClr val="291B25"/>
              </a:solidFill>
              <a:latin typeface="Quicksand"/>
              <a:ea typeface="Quicksand"/>
              <a:cs typeface="Quicksand"/>
              <a:sym typeface="Quicksand"/>
            </a:endParaRP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Channels are accessed by using </a:t>
            </a:r>
            <a:endParaRPr lang="en-US" b="1" dirty="0">
              <a:solidFill>
                <a:srgbClr val="291B25"/>
              </a:solidFill>
              <a:latin typeface="Quicksand"/>
              <a:ea typeface="Quicksand"/>
              <a:cs typeface="Quicksand"/>
              <a:sym typeface="Quicksand"/>
            </a:endParaRPr>
          </a:p>
          <a:p>
            <a:pPr marL="215900" marR="0" lvl="1" algn="l" rtl="0">
              <a:lnSpc>
                <a:spcPct val="140009"/>
              </a:lnSpc>
              <a:spcBef>
                <a:spcPts val="0"/>
              </a:spcBef>
              <a:spcAft>
                <a:spcPts val="0"/>
              </a:spcAft>
              <a:buClr>
                <a:srgbClr val="291B25"/>
              </a:buClr>
              <a:buSzPts val="2000"/>
            </a:pPr>
            <a:r>
              <a:rPr lang="en-US" sz="1400" b="1" i="0" u="none" strike="noStrike" cap="none" dirty="0">
                <a:solidFill>
                  <a:srgbClr val="291B25"/>
                </a:solidFill>
                <a:latin typeface="Quicksand"/>
                <a:ea typeface="Quicksand"/>
                <a:cs typeface="Quicksand"/>
                <a:sym typeface="Quicksand"/>
              </a:rPr>
              <a:t>     the knob on the top of the radio. </a:t>
            </a: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NEW channels are in BOLD.</a:t>
            </a:r>
          </a:p>
          <a:p>
            <a:pPr marL="431800" marR="0" lvl="1" indent="-215900" algn="l" rtl="0">
              <a:lnSpc>
                <a:spcPct val="140009"/>
              </a:lnSpc>
              <a:spcBef>
                <a:spcPts val="0"/>
              </a:spcBef>
              <a:spcAft>
                <a:spcPts val="0"/>
              </a:spcAft>
              <a:buClr>
                <a:srgbClr val="291B25"/>
              </a:buClr>
              <a:buSzPts val="2000"/>
              <a:buFont typeface="Arial"/>
              <a:buChar char="•"/>
            </a:pPr>
            <a:r>
              <a:rPr lang="en-US" b="1" dirty="0">
                <a:solidFill>
                  <a:srgbClr val="291B25"/>
                </a:solidFill>
                <a:latin typeface="Quicksand"/>
                <a:ea typeface="Quicksand"/>
                <a:cs typeface="Quicksand"/>
                <a:sym typeface="Quicksand"/>
              </a:rPr>
              <a:t>TA channels are EVEN numbers.</a:t>
            </a:r>
            <a:endParaRPr sz="1400" b="1" i="0" u="none" strike="noStrike" cap="none" dirty="0">
              <a:solidFill>
                <a:srgbClr val="291B25"/>
              </a:solidFill>
              <a:latin typeface="Quicksand"/>
              <a:ea typeface="Quicksand"/>
              <a:cs typeface="Quicksand"/>
              <a:sym typeface="Quicksand"/>
            </a:endParaRPr>
          </a:p>
        </p:txBody>
      </p:sp>
      <p:graphicFrame>
        <p:nvGraphicFramePr>
          <p:cNvPr id="2" name="Google Shape;261;g2c9776bbfc1_0_16">
            <a:extLst>
              <a:ext uri="{FF2B5EF4-FFF2-40B4-BE49-F238E27FC236}">
                <a16:creationId xmlns:a16="http://schemas.microsoft.com/office/drawing/2014/main" id="{25952C05-E981-C926-05ED-CAC30F38F58F}"/>
              </a:ext>
            </a:extLst>
          </p:cNvPr>
          <p:cNvGraphicFramePr/>
          <p:nvPr>
            <p:extLst>
              <p:ext uri="{D42A27DB-BD31-4B8C-83A1-F6EECF244321}">
                <p14:modId xmlns:p14="http://schemas.microsoft.com/office/powerpoint/2010/main" val="474618181"/>
              </p:ext>
            </p:extLst>
          </p:nvPr>
        </p:nvGraphicFramePr>
        <p:xfrm>
          <a:off x="4638314" y="1155941"/>
          <a:ext cx="3691179" cy="3565890"/>
        </p:xfrm>
        <a:graphic>
          <a:graphicData uri="http://schemas.openxmlformats.org/drawingml/2006/table">
            <a:tbl>
              <a:tblPr>
                <a:noFill/>
                <a:tableStyleId>{C968BC27-89DD-4009-BEC7-40A94E68379E}</a:tableStyleId>
              </a:tblPr>
              <a:tblGrid>
                <a:gridCol w="1654463">
                  <a:extLst>
                    <a:ext uri="{9D8B030D-6E8A-4147-A177-3AD203B41FA5}">
                      <a16:colId xmlns:a16="http://schemas.microsoft.com/office/drawing/2014/main" val="20000"/>
                    </a:ext>
                  </a:extLst>
                </a:gridCol>
                <a:gridCol w="2036716">
                  <a:extLst>
                    <a:ext uri="{9D8B030D-6E8A-4147-A177-3AD203B41FA5}">
                      <a16:colId xmlns:a16="http://schemas.microsoft.com/office/drawing/2014/main" val="20001"/>
                    </a:ext>
                  </a:extLst>
                </a:gridCol>
              </a:tblGrid>
              <a:tr h="346287">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KNOB POSITION</a:t>
                      </a:r>
                      <a:endParaRPr sz="1400" b="1"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CHANNEL NAME</a:t>
                      </a:r>
                      <a:endParaRPr sz="1400" b="1" u="none" strike="noStrike" cap="none" dirty="0"/>
                    </a:p>
                  </a:txBody>
                  <a:tcPr marL="91425" marR="91425" marT="91425" marB="91425"/>
                </a:tc>
                <a:extLst>
                  <a:ext uri="{0D108BD9-81ED-4DB2-BD59-A6C34878D82A}">
                    <a16:rowId xmlns:a16="http://schemas.microsoft.com/office/drawing/2014/main" val="10000"/>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Red Dispatch</a:t>
                      </a:r>
                      <a:endParaRPr sz="1400" u="none" strike="noStrike" cap="none" dirty="0"/>
                    </a:p>
                  </a:txBody>
                  <a:tcPr marL="91425" marR="91425" marT="91425" marB="91425"/>
                </a:tc>
                <a:extLst>
                  <a:ext uri="{0D108BD9-81ED-4DB2-BD59-A6C34878D82A}">
                    <a16:rowId xmlns:a16="http://schemas.microsoft.com/office/drawing/2014/main" val="10001"/>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2</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Red TA</a:t>
                      </a:r>
                      <a:endParaRPr sz="1400" b="1" u="none" strike="noStrike" cap="none" dirty="0"/>
                    </a:p>
                  </a:txBody>
                  <a:tcPr marL="91425" marR="91425" marT="91425" marB="91425"/>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3</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Orange Dispatch</a:t>
                      </a:r>
                      <a:endParaRPr sz="1400" u="none" strike="noStrike" cap="none" dirty="0"/>
                    </a:p>
                  </a:txBody>
                  <a:tcPr marL="91425" marR="91425" marT="91425" marB="91425"/>
                </a:tc>
                <a:extLst>
                  <a:ext uri="{0D108BD9-81ED-4DB2-BD59-A6C34878D82A}">
                    <a16:rowId xmlns:a16="http://schemas.microsoft.com/office/drawing/2014/main" val="10003"/>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4</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Orange TA</a:t>
                      </a:r>
                      <a:endParaRPr sz="1400" b="1" u="none" strike="noStrike" cap="none" dirty="0"/>
                    </a:p>
                  </a:txBody>
                  <a:tcPr marL="91425" marR="91425" marT="91425" marB="91425"/>
                </a:tc>
                <a:extLst>
                  <a:ext uri="{0D108BD9-81ED-4DB2-BD59-A6C34878D82A}">
                    <a16:rowId xmlns:a16="http://schemas.microsoft.com/office/drawing/2014/main" val="10004"/>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5</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Green Dispatch</a:t>
                      </a:r>
                      <a:endParaRPr sz="1400" u="none" strike="noStrike" cap="none" dirty="0"/>
                    </a:p>
                  </a:txBody>
                  <a:tcPr marL="91425" marR="91425" marT="91425" marB="91425"/>
                </a:tc>
                <a:extLst>
                  <a:ext uri="{0D108BD9-81ED-4DB2-BD59-A6C34878D82A}">
                    <a16:rowId xmlns:a16="http://schemas.microsoft.com/office/drawing/2014/main" val="10005"/>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6</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Green TA</a:t>
                      </a:r>
                      <a:endParaRPr sz="1400" b="1" u="none" strike="noStrike" cap="none" dirty="0"/>
                    </a:p>
                  </a:txBody>
                  <a:tcPr marL="91425" marR="91425" marT="91425" marB="91425"/>
                </a:tc>
                <a:extLst>
                  <a:ext uri="{0D108BD9-81ED-4DB2-BD59-A6C34878D82A}">
                    <a16:rowId xmlns:a16="http://schemas.microsoft.com/office/drawing/2014/main" val="10006"/>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7</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Blue Dispatch</a:t>
                      </a:r>
                      <a:endParaRPr sz="1400" u="none" strike="noStrike" cap="none" dirty="0"/>
                    </a:p>
                  </a:txBody>
                  <a:tcPr marL="91425" marR="91425" marT="91425" marB="91425"/>
                </a:tc>
                <a:extLst>
                  <a:ext uri="{0D108BD9-81ED-4DB2-BD59-A6C34878D82A}">
                    <a16:rowId xmlns:a16="http://schemas.microsoft.com/office/drawing/2014/main" val="10007"/>
                  </a:ext>
                </a:extLst>
              </a:tr>
              <a:tr h="3861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8</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Blue TA</a:t>
                      </a:r>
                      <a:endParaRPr sz="1400" b="1" u="none" strike="noStrike" cap="none"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1" name="Google Shape;271;p10"/>
          <p:cNvSpPr txBox="1"/>
          <p:nvPr/>
        </p:nvSpPr>
        <p:spPr>
          <a:xfrm>
            <a:off x="1232807" y="1365275"/>
            <a:ext cx="6932967" cy="3404009"/>
          </a:xfrm>
          <a:prstGeom prst="rect">
            <a:avLst/>
          </a:prstGeom>
          <a:noFill/>
          <a:ln>
            <a:noFill/>
          </a:ln>
        </p:spPr>
        <p:txBody>
          <a:bodyPr spcFirstLastPara="1" wrap="square" lIns="0" tIns="0" rIns="0" bIns="0" anchor="t" anchorCtr="0">
            <a:spAutoFit/>
          </a:bodyPr>
          <a:lstStyle/>
          <a:p>
            <a:pPr marL="215900" marR="0" lvl="1" algn="l"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When should you do a radio check</a:t>
            </a:r>
            <a:endParaRPr lang="en-US" b="1" i="0" u="none" strike="noStrike" cap="none" dirty="0">
              <a:solidFill>
                <a:srgbClr val="291B25"/>
              </a:solidFill>
              <a:latin typeface="Quicksand"/>
              <a:ea typeface="Quicksand"/>
              <a:cs typeface="Quicksand"/>
              <a:sym typeface="Quicksand"/>
            </a:endParaRPr>
          </a:p>
          <a:p>
            <a:pPr marL="215900" marR="0" lvl="1" algn="l" rtl="0">
              <a:lnSpc>
                <a:spcPct val="140009"/>
              </a:lnSpc>
              <a:spcBef>
                <a:spcPts val="0"/>
              </a:spcBef>
              <a:spcAft>
                <a:spcPts val="0"/>
              </a:spcAft>
              <a:buClr>
                <a:srgbClr val="291B25"/>
              </a:buClr>
              <a:buSzPts val="2000"/>
            </a:pPr>
            <a:endParaRPr lang="en-US" b="1" i="0" u="none" strike="noStrike" cap="none" dirty="0">
              <a:solidFill>
                <a:srgbClr val="291B25"/>
              </a:solidFill>
              <a:highlight>
                <a:srgbClr val="FFFF00"/>
              </a:highlight>
              <a:latin typeface="Quicksand"/>
              <a:ea typeface="Quicksand"/>
              <a:cs typeface="Quicksand"/>
              <a:sym typeface="Quicksand"/>
            </a:endParaRP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Always do a radio check at beginning of shift. </a:t>
            </a:r>
            <a:endParaRPr sz="1400" b="1" i="0" u="none" strike="noStrike" cap="none" dirty="0">
              <a:solidFill>
                <a:srgbClr val="000000"/>
              </a:solidFill>
              <a:latin typeface="Quicksand"/>
              <a:ea typeface="Quicksand"/>
              <a:cs typeface="Quicksand"/>
              <a:sym typeface="Quicksand"/>
            </a:endParaRP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Whenever batteries are exchanged.</a:t>
            </a: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Not hearing transmissions?</a:t>
            </a:r>
            <a:endParaRPr sz="1400" b="1" i="0" u="none" strike="noStrike" cap="none" dirty="0">
              <a:solidFill>
                <a:srgbClr val="000000"/>
              </a:solidFill>
              <a:latin typeface="Quicksand"/>
              <a:ea typeface="Quicksand"/>
              <a:cs typeface="Quicksand"/>
              <a:sym typeface="Quicksand"/>
            </a:endParaRPr>
          </a:p>
          <a:p>
            <a:pPr marL="876300" marR="0" lvl="2" indent="-2921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Check if the power is on/battery charged/volume loud.</a:t>
            </a:r>
            <a:endParaRPr sz="1400" b="1" i="0" u="none" strike="noStrike" cap="none" dirty="0">
              <a:solidFill>
                <a:srgbClr val="000000"/>
              </a:solidFill>
              <a:latin typeface="Quicksand"/>
              <a:ea typeface="Quicksand"/>
              <a:cs typeface="Quicksand"/>
              <a:sym typeface="Quicksand"/>
            </a:endParaRPr>
          </a:p>
          <a:p>
            <a:pPr marL="876300" marR="0" lvl="2" indent="-2921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Do a radio check.</a:t>
            </a:r>
            <a:endParaRPr sz="1400" b="0" i="0" u="none" strike="noStrike" cap="none" dirty="0">
              <a:solidFill>
                <a:srgbClr val="000000"/>
              </a:solidFill>
              <a:latin typeface="Arial"/>
              <a:ea typeface="Arial"/>
              <a:cs typeface="Arial"/>
              <a:sym typeface="Arial"/>
            </a:endParaRPr>
          </a:p>
          <a:p>
            <a:pPr marL="876300" marR="0" lvl="2" indent="-2921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Still not working – notify your Supervisor and Control.</a:t>
            </a:r>
            <a:endParaRPr sz="1400" b="1" i="0" u="none" strike="noStrike" cap="none" dirty="0">
              <a:solidFill>
                <a:srgbClr val="291B25"/>
              </a:solidFill>
              <a:latin typeface="Quicksand"/>
              <a:ea typeface="Quicksand"/>
              <a:cs typeface="Quicksand"/>
              <a:sym typeface="Quicksand"/>
            </a:endParaRPr>
          </a:p>
          <a:p>
            <a:pPr marL="215900" marR="0" lvl="1" indent="0" algn="l" rtl="0">
              <a:lnSpc>
                <a:spcPct val="139995"/>
              </a:lnSpc>
              <a:spcBef>
                <a:spcPts val="0"/>
              </a:spcBef>
              <a:spcAft>
                <a:spcPts val="0"/>
              </a:spcAft>
              <a:buClr>
                <a:srgbClr val="000000"/>
              </a:buClr>
              <a:buSzPts val="1400"/>
              <a:buFont typeface="Arial"/>
              <a:buNone/>
            </a:pPr>
            <a:endParaRPr lang="en-US" sz="1400" b="1" i="0" u="none" strike="noStrike" cap="none" dirty="0">
              <a:solidFill>
                <a:srgbClr val="000000"/>
              </a:solidFill>
              <a:latin typeface="Quicksand"/>
              <a:ea typeface="Quicksand"/>
              <a:cs typeface="Quicksand"/>
              <a:sym typeface="Quicksand"/>
            </a:endParaRPr>
          </a:p>
          <a:p>
            <a:pPr marL="215900" marR="0" lvl="1" indent="0" algn="ctr" rtl="0">
              <a:lnSpc>
                <a:spcPct val="139995"/>
              </a:lnSpc>
              <a:spcBef>
                <a:spcPts val="0"/>
              </a:spcBef>
              <a:spcAft>
                <a:spcPts val="0"/>
              </a:spcAft>
              <a:buClr>
                <a:srgbClr val="000000"/>
              </a:buClr>
              <a:buSzPts val="1400"/>
              <a:buFont typeface="Arial"/>
              <a:buNone/>
            </a:pPr>
            <a:r>
              <a:rPr lang="en-US" sz="2000" b="1" i="0" u="none" strike="noStrike" cap="none" dirty="0">
                <a:solidFill>
                  <a:srgbClr val="000000"/>
                </a:solidFill>
                <a:latin typeface="Quicksand"/>
                <a:ea typeface="Quicksand"/>
                <a:cs typeface="Quicksand"/>
                <a:sym typeface="Quicksand"/>
              </a:rPr>
              <a:t>Be aware everyone is listening</a:t>
            </a:r>
            <a:endParaRPr sz="2000" b="1" i="0" u="none" strike="noStrike" cap="none" dirty="0">
              <a:solidFill>
                <a:srgbClr val="000000"/>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0e2d7f10f_0_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1" name="Google Shape;241;g2b0e2d7f10f_0_0"/>
          <p:cNvSpPr txBox="1"/>
          <p:nvPr/>
        </p:nvSpPr>
        <p:spPr>
          <a:xfrm>
            <a:off x="571500" y="1826121"/>
            <a:ext cx="8001000" cy="187743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Radio Scripts</a:t>
            </a:r>
          </a:p>
          <a:p>
            <a:pPr marL="0" marR="0" lvl="0" indent="0" algn="ctr" rtl="0">
              <a:lnSpc>
                <a:spcPct val="100000"/>
              </a:lnSpc>
              <a:spcBef>
                <a:spcPts val="0"/>
              </a:spcBef>
              <a:spcAft>
                <a:spcPts val="0"/>
              </a:spcAft>
              <a:buClr>
                <a:srgbClr val="000000"/>
              </a:buClr>
              <a:buSzPts val="4000"/>
              <a:buFont typeface="Arial"/>
              <a:buNone/>
            </a:pPr>
            <a:endParaRPr lang="en-US" sz="4000" b="1" dirty="0">
              <a:solidFill>
                <a:schemeClr val="dk1"/>
              </a:solidFill>
              <a:latin typeface="Quicksand"/>
              <a:sym typeface="Quicksand"/>
            </a:endParaRPr>
          </a:p>
          <a:p>
            <a:pPr algn="ctr">
              <a:buSzPts val="4000"/>
            </a:pPr>
            <a:r>
              <a:rPr lang="en-US" sz="1400" b="1" i="0" u="none" strike="noStrike" cap="none" dirty="0">
                <a:solidFill>
                  <a:srgbClr val="291B25"/>
                </a:solidFill>
                <a:latin typeface="Quicksand"/>
                <a:ea typeface="Quicksand"/>
                <a:cs typeface="Quicksand"/>
                <a:sym typeface="Quicksand"/>
              </a:rPr>
              <a:t>Follow </a:t>
            </a:r>
            <a:r>
              <a:rPr lang="en-US" sz="1400" b="1" dirty="0">
                <a:solidFill>
                  <a:srgbClr val="291B25"/>
                </a:solidFill>
                <a:latin typeface="Quicksand"/>
                <a:ea typeface="Quicksand"/>
                <a:cs typeface="Quicksand"/>
                <a:sym typeface="Quicksand"/>
              </a:rPr>
              <a:t>the scripts and what you learn in training</a:t>
            </a:r>
            <a:endParaRPr lang="en-US" sz="1400" b="1" i="0" u="none" strike="noStrike" cap="none" dirty="0">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8102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1"/>
          <p:cNvSpPr txBox="1"/>
          <p:nvPr/>
        </p:nvSpPr>
        <p:spPr>
          <a:xfrm>
            <a:off x="1053737" y="1882043"/>
            <a:ext cx="6890113" cy="2535631"/>
          </a:xfrm>
          <a:prstGeom prst="rect">
            <a:avLst/>
          </a:prstGeom>
          <a:noFill/>
          <a:ln>
            <a:noFill/>
          </a:ln>
        </p:spPr>
        <p:txBody>
          <a:bodyPr spcFirstLastPara="1" wrap="square" lIns="0" tIns="0" rIns="0" bIns="0" anchor="t" anchorCtr="0">
            <a:spAutoFit/>
          </a:bodyPr>
          <a:lstStyle/>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Message received and will be complied with</a:t>
            </a:r>
          </a:p>
          <a:p>
            <a:pPr marL="0" marR="0">
              <a:lnSpc>
                <a:spcPct val="107000"/>
              </a:lnSpc>
              <a:spcBef>
                <a:spcPts val="0"/>
              </a:spcBef>
              <a:spcAft>
                <a:spcPts val="0"/>
              </a:spcAft>
            </a:pPr>
            <a:endPar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OVER</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Speaker expects a reply</a:t>
            </a:r>
          </a:p>
          <a:p>
            <a:pPr marL="0" marR="0">
              <a:lnSpc>
                <a:spcPct val="107000"/>
              </a:lnSpc>
              <a:spcBef>
                <a:spcPts val="0"/>
              </a:spcBef>
              <a:spcAft>
                <a:spcPts val="0"/>
              </a:spcAft>
            </a:pPr>
            <a:endPar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OUT	</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Speaker is finished, and no reply is expected</a:t>
            </a:r>
          </a:p>
          <a:p>
            <a:pPr marL="0" marR="0">
              <a:lnSpc>
                <a:spcPct val="107000"/>
              </a:lnSpc>
              <a:spcBef>
                <a:spcPts val="0"/>
              </a:spcBef>
              <a:spcAft>
                <a:spcPts val="0"/>
              </a:spcAft>
            </a:pPr>
            <a:endPar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AFFIRMITIVE</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Yes	Answer to a direct question</a:t>
            </a:r>
            <a:endParaRPr lang="en-US" dirty="0">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NEGATIVE</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No	Answer to a direct question</a:t>
            </a:r>
          </a:p>
          <a:p>
            <a:pPr marL="0" marR="0">
              <a:lnSpc>
                <a:spcPct val="107000"/>
              </a:lnSpc>
              <a:spcBef>
                <a:spcPts val="0"/>
              </a:spcBef>
              <a:spcAft>
                <a:spcPts val="0"/>
              </a:spcAft>
            </a:pPr>
            <a:endParaRPr lang="en-US" dirty="0">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Quicksand" panose="020B0604020202020204" charset="0"/>
                <a:ea typeface="Times New Roman" panose="02020603050405020304" pitchFamily="18" charset="0"/>
                <a:cs typeface="Times New Roman" panose="02020603050405020304" pitchFamily="18" charset="0"/>
              </a:rPr>
              <a:t> </a:t>
            </a:r>
            <a:endParaRPr sz="1400" b="1" i="0" u="none" strike="noStrike" cap="none" dirty="0">
              <a:solidFill>
                <a:srgbClr val="000000"/>
              </a:solidFill>
              <a:latin typeface="Quicksand"/>
              <a:ea typeface="Quicksand"/>
              <a:cs typeface="Quicksand"/>
              <a:sym typeface="Quicksand"/>
            </a:endParaRPr>
          </a:p>
        </p:txBody>
      </p:sp>
      <p:sp>
        <p:nvSpPr>
          <p:cNvPr id="282" name="Google Shape;282;p11"/>
          <p:cNvSpPr txBox="1"/>
          <p:nvPr/>
        </p:nvSpPr>
        <p:spPr>
          <a:xfrm>
            <a:off x="1228725" y="1302935"/>
            <a:ext cx="6686550" cy="667875"/>
          </a:xfrm>
          <a:prstGeom prst="rect">
            <a:avLst/>
          </a:prstGeom>
          <a:noFill/>
          <a:ln>
            <a:noFill/>
          </a:ln>
        </p:spPr>
        <p:txBody>
          <a:bodyPr spcFirstLastPara="1" wrap="square" lIns="0" tIns="0" rIns="0" bIns="0" anchor="t" anchorCtr="0">
            <a:spAutoFit/>
          </a:bodyPr>
          <a:lstStyle/>
          <a:p>
            <a:pPr algn="ctr">
              <a:lnSpc>
                <a:spcPct val="118791"/>
              </a:lnSpc>
              <a:buSzPts val="4000"/>
            </a:pPr>
            <a:r>
              <a:rPr lang="en-US" sz="2000" b="1" dirty="0">
                <a:latin typeface="Quicksand" panose="020B0604020202020204" charset="0"/>
                <a:ea typeface="Times New Roman" panose="02020603050405020304" pitchFamily="18" charset="0"/>
                <a:cs typeface="Times New Roman" panose="02020603050405020304" pitchFamily="18" charset="0"/>
              </a:rPr>
              <a:t>Standardized Language for Radio Communication</a:t>
            </a:r>
            <a:endParaRPr sz="2000" b="1" i="0" u="none" strike="noStrike" cap="none" dirty="0">
              <a:solidFill>
                <a:srgbClr val="291B25"/>
              </a:solidFill>
              <a:latin typeface="Quicksand" panose="020B0604020202020204" charset="0"/>
              <a:ea typeface="Quicksand"/>
              <a:cs typeface="Quicksand"/>
              <a:sym typeface="Quicksand"/>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34484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1"/>
          <p:cNvSpPr txBox="1"/>
          <p:nvPr/>
        </p:nvSpPr>
        <p:spPr>
          <a:xfrm>
            <a:off x="1105989" y="1882043"/>
            <a:ext cx="7184571" cy="3293081"/>
          </a:xfrm>
          <a:prstGeom prst="rect">
            <a:avLst/>
          </a:prstGeom>
          <a:noFill/>
          <a:ln>
            <a:noFill/>
          </a:ln>
        </p:spPr>
        <p:txBody>
          <a:bodyPr spcFirstLastPara="1" wrap="square" lIns="0" tIns="0" rIns="0" bIns="0" anchor="t" anchorCtr="0">
            <a:spAutoFit/>
          </a:bodyPr>
          <a:lstStyle/>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REPEAT</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When a message is unclear or not heard</a:t>
            </a:r>
            <a:endParaRPr lang="en-US" dirty="0">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REPEAT BACK</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Radio Communication used by Control:  </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has asked the </a:t>
            </a:r>
          </a:p>
          <a:p>
            <a:pPr marL="0" marR="0">
              <a:lnSpc>
                <a:spcPct val="107000"/>
              </a:lnSpc>
              <a:spcBef>
                <a:spcPts val="0"/>
              </a:spcBef>
              <a:spcAft>
                <a:spcPts val="0"/>
              </a:spcAft>
            </a:pPr>
            <a:r>
              <a:rPr lang="en-US" dirty="0">
                <a:latin typeface="Quicksand" panose="020B0604020202020204" charset="0"/>
                <a:ea typeface="Times New Roman" panose="02020603050405020304" pitchFamily="18" charset="0"/>
                <a:cs typeface="Times New Roman" panose="02020603050405020304" pitchFamily="18" charset="0"/>
              </a:rPr>
              <a:t>		</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listener to do something different from normal operations and 		directs the listener to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“REPEAT BACK”</a:t>
            </a: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the instruction exactly as 		given to confirm the correct understanding</a:t>
            </a:r>
          </a:p>
          <a:p>
            <a:pPr marL="0" marR="0">
              <a:lnSpc>
                <a:spcPct val="107000"/>
              </a:lnSpc>
              <a:spcBef>
                <a:spcPts val="0"/>
              </a:spcBef>
              <a:spcAft>
                <a:spcPts val="0"/>
              </a:spcAft>
            </a:pPr>
            <a:endParaRPr lang="en-US" dirty="0">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latin typeface="Quicksand" panose="020B060402020202020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Upon completion of this training, please refrain from:  </a:t>
            </a:r>
          </a:p>
          <a:p>
            <a:pPr marL="0" marR="0" algn="ctr">
              <a:lnSpc>
                <a:spcPct val="107000"/>
              </a:lnSpc>
              <a:spcBef>
                <a:spcPts val="0"/>
              </a:spcBef>
              <a:spcAft>
                <a:spcPts val="0"/>
              </a:spcAft>
            </a:pPr>
            <a:endParaRPr lang="en-US" sz="2000" b="1" dirty="0">
              <a:latin typeface="Quicksand" panose="020B060402020202020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Copy, Copy That, Loud and Clear, Yes, No, etc.</a:t>
            </a:r>
            <a:endParaRPr lang="en-US" sz="2000" b="1"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dirty="0">
              <a:effectLst/>
              <a:latin typeface="Quicksand" panose="020B060402020202020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dirty="0">
                <a:effectLst/>
                <a:latin typeface="Quicksand" panose="020B0604020202020204" charset="0"/>
                <a:ea typeface="Times New Roman" panose="02020603050405020304" pitchFamily="18" charset="0"/>
                <a:cs typeface="Times New Roman" panose="02020603050405020304" pitchFamily="18" charset="0"/>
              </a:rPr>
              <a:t> </a:t>
            </a:r>
            <a:endParaRPr sz="1400" b="1" i="0" u="none" strike="noStrike" cap="none" dirty="0">
              <a:solidFill>
                <a:srgbClr val="000000"/>
              </a:solidFill>
              <a:latin typeface="Quicksand"/>
              <a:ea typeface="Quicksand"/>
              <a:cs typeface="Quicksand"/>
              <a:sym typeface="Quicksand"/>
            </a:endParaRPr>
          </a:p>
        </p:txBody>
      </p:sp>
      <p:sp>
        <p:nvSpPr>
          <p:cNvPr id="282" name="Google Shape;282;p11"/>
          <p:cNvSpPr txBox="1"/>
          <p:nvPr/>
        </p:nvSpPr>
        <p:spPr>
          <a:xfrm>
            <a:off x="1351461" y="1239702"/>
            <a:ext cx="6686550" cy="667875"/>
          </a:xfrm>
          <a:prstGeom prst="rect">
            <a:avLst/>
          </a:prstGeom>
          <a:noFill/>
          <a:ln>
            <a:noFill/>
          </a:ln>
        </p:spPr>
        <p:txBody>
          <a:bodyPr spcFirstLastPara="1" wrap="square" lIns="0" tIns="0" rIns="0" bIns="0" anchor="t" anchorCtr="0">
            <a:spAutoFit/>
          </a:bodyPr>
          <a:lstStyle/>
          <a:p>
            <a:pPr algn="ctr">
              <a:lnSpc>
                <a:spcPct val="118791"/>
              </a:lnSpc>
              <a:buSzPts val="4000"/>
            </a:pPr>
            <a:r>
              <a:rPr lang="en-US" sz="2000" b="1" dirty="0">
                <a:latin typeface="Quicksand" panose="020B0604020202020204" charset="0"/>
                <a:ea typeface="Times New Roman" panose="02020603050405020304" pitchFamily="18" charset="0"/>
                <a:cs typeface="Times New Roman" panose="02020603050405020304" pitchFamily="18" charset="0"/>
              </a:rPr>
              <a:t>Standardized Language for Radio Communication</a:t>
            </a:r>
            <a:endParaRPr sz="2000" b="1" i="0" u="none" strike="noStrike" cap="none" dirty="0">
              <a:solidFill>
                <a:srgbClr val="291B25"/>
              </a:solidFill>
              <a:latin typeface="Quicksand" panose="020B0604020202020204" charset="0"/>
              <a:ea typeface="Quicksand"/>
              <a:cs typeface="Quicksand"/>
              <a:sym typeface="Quicksand"/>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105062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p11"/>
          <p:cNvSpPr txBox="1"/>
          <p:nvPr/>
        </p:nvSpPr>
        <p:spPr>
          <a:xfrm>
            <a:off x="1200150" y="1882043"/>
            <a:ext cx="6902100" cy="2211567"/>
          </a:xfrm>
          <a:prstGeom prst="rect">
            <a:avLst/>
          </a:prstGeom>
          <a:noFill/>
          <a:ln>
            <a:noFill/>
          </a:ln>
        </p:spPr>
        <p:txBody>
          <a:bodyPr spcFirstLastPara="1" wrap="square" lIns="0" tIns="0" rIns="0" bIns="0" anchor="t" anchorCtr="0">
            <a:spAutoFit/>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Radio Check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“Control answering Transit Ambassador South Station (North, South, East, West) radio check clear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l"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282" name="Google Shape;282;p11"/>
          <p:cNvSpPr txBox="1"/>
          <p:nvPr/>
        </p:nvSpPr>
        <p:spPr>
          <a:xfrm>
            <a:off x="1257300" y="1203028"/>
            <a:ext cx="6686550" cy="667875"/>
          </a:xfrm>
          <a:prstGeom prst="rect">
            <a:avLst/>
          </a:prstGeom>
          <a:noFill/>
          <a:ln>
            <a:noFill/>
          </a:ln>
        </p:spPr>
        <p:txBody>
          <a:bodyPr spcFirstLastPara="1" wrap="square" lIns="0" tIns="0" rIns="0" bIns="0" anchor="t" anchorCtr="0">
            <a:spAutoFit/>
          </a:bodyPr>
          <a:lstStyle/>
          <a:p>
            <a:pPr marL="0" marR="0" lvl="0" indent="0" algn="ctr" rtl="0">
              <a:lnSpc>
                <a:spcPct val="118791"/>
              </a:lnSpc>
              <a:spcBef>
                <a:spcPts val="0"/>
              </a:spcBef>
              <a:spcAft>
                <a:spcPts val="0"/>
              </a:spcAft>
              <a:buClr>
                <a:srgbClr val="000000"/>
              </a:buClr>
              <a:buSzPts val="4000"/>
              <a:buFont typeface="Arial"/>
              <a:buNone/>
            </a:pPr>
            <a:r>
              <a:rPr lang="en-US" sz="2000" b="1" i="0" u="none" strike="noStrike" cap="none" dirty="0">
                <a:solidFill>
                  <a:srgbClr val="291B25"/>
                </a:solidFill>
                <a:latin typeface="Quicksand"/>
                <a:ea typeface="Quicksand"/>
                <a:cs typeface="Quicksand"/>
                <a:sym typeface="Quicksand"/>
              </a:rPr>
              <a:t>RADIO CHECK</a:t>
            </a:r>
            <a:endParaRPr sz="2000" b="1" i="0" u="none" strike="noStrike" cap="none" dirty="0">
              <a:solidFill>
                <a:srgbClr val="291B25"/>
              </a:solidFill>
              <a:latin typeface="Quicksand"/>
              <a:ea typeface="Quicksand"/>
              <a:cs typeface="Quicksand"/>
              <a:sym typeface="Quicksand"/>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57300" y="1196175"/>
            <a:ext cx="6591073" cy="667875"/>
          </a:xfrm>
          <a:prstGeom prst="rect">
            <a:avLst/>
          </a:prstGeom>
          <a:noFill/>
          <a:ln>
            <a:noFill/>
          </a:ln>
        </p:spPr>
        <p:txBody>
          <a:bodyPr spcFirstLastPara="1" wrap="square" lIns="0" tIns="0" rIns="0" bIns="0" anchor="t" anchorCtr="0">
            <a:spAutoFit/>
          </a:bodyPr>
          <a:lstStyle/>
          <a:p>
            <a:pPr marL="0" marR="0" lvl="0" indent="0" algn="ctr" rtl="0">
              <a:lnSpc>
                <a:spcPct val="118791"/>
              </a:lnSpc>
              <a:spcBef>
                <a:spcPts val="0"/>
              </a:spcBef>
              <a:spcAft>
                <a:spcPts val="0"/>
              </a:spcAft>
              <a:buClr>
                <a:srgbClr val="000000"/>
              </a:buClr>
              <a:buSzPts val="4000"/>
              <a:buFont typeface="Arial"/>
              <a:buNone/>
            </a:pPr>
            <a:r>
              <a:rPr lang="en-US" sz="2000" b="1" i="0" u="none" strike="noStrike" cap="none" dirty="0">
                <a:solidFill>
                  <a:srgbClr val="291B25"/>
                </a:solidFill>
                <a:latin typeface="Quicksand"/>
                <a:ea typeface="Quicksand"/>
                <a:cs typeface="Quicksand"/>
                <a:sym typeface="Quicksand"/>
              </a:rPr>
              <a:t>Medical Emergency</a:t>
            </a:r>
            <a:endParaRPr sz="2000" b="1" i="0" u="none" strike="noStrike" cap="none" dirty="0">
              <a:solidFill>
                <a:srgbClr val="291B25"/>
              </a:solidFill>
              <a:latin typeface="Quicksand"/>
              <a:ea typeface="Quicksand"/>
              <a:cs typeface="Quicksand"/>
              <a:sym typeface="Quicksand"/>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340064" y="1789108"/>
            <a:ext cx="8425543" cy="2616614"/>
          </a:xfrm>
          <a:prstGeom prst="rect">
            <a:avLst/>
          </a:prstGeom>
          <a:noFill/>
        </p:spPr>
        <p:txBody>
          <a:bodyPr wrap="square">
            <a:spAutoFit/>
          </a:bodyPr>
          <a:lstStyle/>
          <a:p>
            <a:pPr marL="457200" marR="0">
              <a:lnSpc>
                <a:spcPct val="107000"/>
              </a:lnSpc>
              <a:spcBef>
                <a:spcPts val="0"/>
              </a:spcBef>
              <a:spcAft>
                <a:spcPts val="0"/>
              </a:spcAft>
            </a:pPr>
            <a:r>
              <a:rPr lang="en-US" sz="14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Broadway (Specify direction – North, South, East, West) to Control with a medical emergency OVER”</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go ahead with your medical emergency OVER”</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“A (Descriptives:  Approximate age and gender) rider/customer by the (Location:  Stairs, elevator, faregates, etc.) has (Descriptive:  Fallen down the stairs, collapsed, etc.) and is (Descriptives:  Unresponsive, alert, bleeding, etc.) OVER”</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57300" y="1196175"/>
            <a:ext cx="6591073" cy="667875"/>
          </a:xfrm>
          <a:prstGeom prst="rect">
            <a:avLst/>
          </a:prstGeom>
          <a:noFill/>
          <a:ln>
            <a:noFill/>
          </a:ln>
        </p:spPr>
        <p:txBody>
          <a:bodyPr spcFirstLastPara="1" wrap="square" lIns="0" tIns="0" rIns="0" bIns="0" anchor="t" anchorCtr="0">
            <a:spAutoFit/>
          </a:bodyPr>
          <a:lstStyle/>
          <a:p>
            <a:pPr marL="0" marR="0" lvl="0" indent="0" algn="ctr" rtl="0">
              <a:lnSpc>
                <a:spcPct val="118791"/>
              </a:lnSpc>
              <a:spcBef>
                <a:spcPts val="0"/>
              </a:spcBef>
              <a:spcAft>
                <a:spcPts val="0"/>
              </a:spcAft>
              <a:buClr>
                <a:srgbClr val="000000"/>
              </a:buClr>
              <a:buSzPts val="4000"/>
              <a:buFont typeface="Arial"/>
              <a:buNone/>
            </a:pPr>
            <a:r>
              <a:rPr lang="en-US" sz="2000" b="1" i="0" u="none" strike="noStrike" cap="none" dirty="0">
                <a:solidFill>
                  <a:srgbClr val="291B25"/>
                </a:solidFill>
                <a:latin typeface="Quicksand"/>
                <a:ea typeface="Quicksand"/>
                <a:cs typeface="Quicksand"/>
                <a:sym typeface="Quicksand"/>
              </a:rPr>
              <a:t>Medical Emergency</a:t>
            </a:r>
            <a:endParaRPr sz="2000" b="1" i="0" u="none" strike="noStrike" cap="none" dirty="0">
              <a:solidFill>
                <a:srgbClr val="291B25"/>
              </a:solidFill>
              <a:latin typeface="Quicksand"/>
              <a:ea typeface="Quicksand"/>
              <a:cs typeface="Quicksand"/>
              <a:sym typeface="Quicksand"/>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1295627" y="1378699"/>
            <a:ext cx="6629400" cy="2386102"/>
          </a:xfrm>
          <a:prstGeom prst="rect">
            <a:avLst/>
          </a:prstGeom>
          <a:noFill/>
        </p:spPr>
        <p:txBody>
          <a:bodyPr wrap="square">
            <a:spAutoFit/>
          </a:bodyPr>
          <a:lstStyle/>
          <a:p>
            <a:pPr marL="457200" marR="0">
              <a:lnSpc>
                <a:spcPct val="107000"/>
              </a:lnSpc>
              <a:spcBef>
                <a:spcPts val="0"/>
              </a:spcBef>
              <a:spcAft>
                <a:spcPts val="0"/>
              </a:spcAft>
            </a:pP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32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p2"/>
          <p:cNvSpPr txBox="1"/>
          <p:nvPr/>
        </p:nvSpPr>
        <p:spPr>
          <a:xfrm>
            <a:off x="665100" y="1466121"/>
            <a:ext cx="8001000" cy="215443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lang="en-US" sz="2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endParaRPr lang="en-US" sz="2000" b="1"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2000" b="1" i="0" u="none" strike="noStrike" cap="none" dirty="0">
                <a:solidFill>
                  <a:schemeClr val="dk1"/>
                </a:solidFill>
                <a:latin typeface="Quicksand"/>
                <a:ea typeface="Quicksand"/>
                <a:cs typeface="Quicksand"/>
                <a:sym typeface="Quicksand"/>
              </a:rPr>
              <a:t>All training material is considered </a:t>
            </a:r>
            <a:endParaRPr sz="2000" b="0"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2000" b="1" i="0" u="none" strike="noStrike" cap="none" dirty="0">
                <a:solidFill>
                  <a:schemeClr val="dk1"/>
                </a:solidFill>
                <a:latin typeface="Quicksand"/>
                <a:ea typeface="Quicksand"/>
                <a:cs typeface="Quicksand"/>
                <a:sym typeface="Quicksand"/>
              </a:rPr>
              <a:t>confidential and sensitive.</a:t>
            </a:r>
            <a:endParaRPr sz="2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endParaRPr sz="2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2000" b="1" i="0" u="none" strike="noStrike" cap="none" dirty="0">
                <a:solidFill>
                  <a:schemeClr val="dk1"/>
                </a:solidFill>
                <a:latin typeface="Quicksand"/>
                <a:ea typeface="Quicksand"/>
                <a:cs typeface="Quicksand"/>
                <a:sym typeface="Quicksand"/>
              </a:rPr>
              <a:t>Information may not be distribute</a:t>
            </a:r>
            <a:r>
              <a:rPr lang="en-US" sz="2000" b="1" dirty="0">
                <a:solidFill>
                  <a:schemeClr val="dk1"/>
                </a:solidFill>
                <a:latin typeface="Quicksand"/>
                <a:ea typeface="Quicksand"/>
                <a:cs typeface="Quicksand"/>
                <a:sym typeface="Quicksand"/>
              </a:rPr>
              <a:t>d or </a:t>
            </a:r>
            <a:r>
              <a:rPr lang="en-US" sz="2000" b="1" i="0" u="none" strike="noStrike" cap="none" dirty="0">
                <a:solidFill>
                  <a:schemeClr val="dk1"/>
                </a:solidFill>
                <a:latin typeface="Quicksand"/>
                <a:ea typeface="Quicksand"/>
                <a:cs typeface="Quicksand"/>
                <a:sym typeface="Quicksand"/>
              </a:rPr>
              <a:t>shared to non MBTA or Block by Block employees.</a:t>
            </a:r>
            <a:endParaRPr sz="2000" b="0" i="0" u="none" strike="noStrike" cap="none" dirty="0">
              <a:solidFill>
                <a:schemeClr val="dk1"/>
              </a:solidFill>
              <a:latin typeface="Quicksand"/>
              <a:ea typeface="Quicksand"/>
              <a:cs typeface="Quicksand"/>
              <a:sym typeface="Quicksa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57300" y="1196175"/>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Fight with no weapons</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9421" y="1634701"/>
            <a:ext cx="8425543" cy="3999685"/>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“(Descriptives:  Nature of the problem - Report what you see (Two customers, a couple, teens, intoxicated individuals, etc. - Approximate age, gender, etc.) are fighting, no weapons shown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Inspector and/or Transit Police.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82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106121"/>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Criminal or Safety Issue</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2493" y="1525365"/>
            <a:ext cx="8425543" cy="3999685"/>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requesting Transit Police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go ahead with your request for Transit Police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“A rider/customer (Descriptives:  Approximate age and gender) is vandalizing the fare vending machines by the (Location:  Stairs, elevator, faregates, etc.)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38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106121"/>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Elimination of Codes</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2493" y="1525365"/>
            <a:ext cx="8425543" cy="3671518"/>
          </a:xfrm>
          <a:prstGeom prst="rect">
            <a:avLst/>
          </a:prstGeom>
          <a:noFill/>
        </p:spPr>
        <p:txBody>
          <a:bodyPr wrap="square">
            <a:spAutoFit/>
          </a:bodyPr>
          <a:lstStyle/>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there is a fire in the pit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RECEIVED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91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1" name="Google Shape;271;p10"/>
          <p:cNvSpPr txBox="1"/>
          <p:nvPr/>
        </p:nvSpPr>
        <p:spPr>
          <a:xfrm>
            <a:off x="1232807" y="1365275"/>
            <a:ext cx="6932967" cy="3674852"/>
          </a:xfrm>
          <a:prstGeom prst="rect">
            <a:avLst/>
          </a:prstGeom>
          <a:noFill/>
          <a:ln>
            <a:noFill/>
          </a:ln>
        </p:spPr>
        <p:txBody>
          <a:bodyPr spcFirstLastPara="1" wrap="square" lIns="0" tIns="0" rIns="0" bIns="0" anchor="t" anchorCtr="0">
            <a:spAutoFit/>
          </a:bodyPr>
          <a:lstStyle/>
          <a:p>
            <a:pPr marL="215900" marR="0" lvl="1" algn="ctr"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The Pit</a:t>
            </a:r>
          </a:p>
          <a:p>
            <a:pPr marL="215900" marR="0" lvl="1" algn="ctr" rtl="0">
              <a:lnSpc>
                <a:spcPct val="140009"/>
              </a:lnSpc>
              <a:spcBef>
                <a:spcPts val="0"/>
              </a:spcBef>
              <a:spcAft>
                <a:spcPts val="0"/>
              </a:spcAft>
              <a:buClr>
                <a:srgbClr val="291B25"/>
              </a:buClr>
              <a:buSzPts val="2000"/>
            </a:pPr>
            <a:endParaRPr lang="en-US" sz="2000" b="1" i="0" u="none" strike="noStrike" cap="none" dirty="0">
              <a:solidFill>
                <a:srgbClr val="291B25"/>
              </a:solidFill>
              <a:latin typeface="Quicksand"/>
              <a:ea typeface="Quicksand"/>
              <a:cs typeface="Quicksand"/>
              <a:sym typeface="Quicksand"/>
            </a:endParaRPr>
          </a:p>
          <a:p>
            <a:pPr marL="215900" marR="0" lvl="1" algn="ctr"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The pit is also referred to as “the tracks” or the </a:t>
            </a:r>
          </a:p>
          <a:p>
            <a:pPr marL="215900" marR="0" lvl="1" algn="ctr"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“ROW – Right of Way”</a:t>
            </a:r>
          </a:p>
          <a:p>
            <a:pPr marL="215900" marR="0" lvl="1" algn="l" rtl="0">
              <a:lnSpc>
                <a:spcPct val="140009"/>
              </a:lnSpc>
              <a:spcBef>
                <a:spcPts val="0"/>
              </a:spcBef>
              <a:spcAft>
                <a:spcPts val="0"/>
              </a:spcAft>
              <a:buClr>
                <a:srgbClr val="291B25"/>
              </a:buClr>
              <a:buSzPts val="2000"/>
            </a:pPr>
            <a:endParaRPr lang="en-US" sz="2000" b="1" dirty="0">
              <a:solidFill>
                <a:srgbClr val="291B25"/>
              </a:solidFill>
              <a:latin typeface="Quicksand"/>
              <a:ea typeface="Quicksand"/>
              <a:cs typeface="Quicksand"/>
              <a:sym typeface="Quicksand"/>
            </a:endParaRPr>
          </a:p>
          <a:p>
            <a:pPr marL="457200" algn="ctr">
              <a:lnSpc>
                <a:spcPct val="107000"/>
              </a:lnSpc>
            </a:pPr>
            <a:r>
              <a:rPr lang="en-US" sz="2000" b="1" i="0" u="none" strike="noStrike" cap="none" dirty="0">
                <a:solidFill>
                  <a:srgbClr val="291B25"/>
                </a:solidFill>
                <a:latin typeface="Quicksand"/>
                <a:ea typeface="Quicksand"/>
                <a:cs typeface="Quicksand"/>
                <a:sym typeface="Quicksand"/>
              </a:rPr>
              <a:t>Transit Ambassadors </a:t>
            </a:r>
          </a:p>
          <a:p>
            <a:pPr marL="457200" algn="ctr">
              <a:lnSpc>
                <a:spcPct val="107000"/>
              </a:lnSpc>
            </a:pPr>
            <a:r>
              <a:rPr lang="en-US" sz="2000" b="1" i="0" u="none" strike="noStrike" cap="none" dirty="0">
                <a:solidFill>
                  <a:srgbClr val="291B25"/>
                </a:solidFill>
                <a:latin typeface="Quicksand"/>
                <a:ea typeface="Quicksand"/>
                <a:cs typeface="Quicksand"/>
                <a:sym typeface="Quicksand"/>
              </a:rPr>
              <a:t>are not authorized to enter the Pit</a:t>
            </a:r>
          </a:p>
          <a:p>
            <a:pPr marL="215900" marR="0" lvl="1" algn="l" rtl="0">
              <a:lnSpc>
                <a:spcPct val="140009"/>
              </a:lnSpc>
              <a:spcBef>
                <a:spcPts val="0"/>
              </a:spcBef>
              <a:spcAft>
                <a:spcPts val="0"/>
              </a:spcAft>
              <a:buClr>
                <a:srgbClr val="291B25"/>
              </a:buClr>
              <a:buSzPts val="2000"/>
            </a:pPr>
            <a:endParaRPr lang="en-US" sz="2000" b="1" i="0" u="none" strike="noStrike" cap="none" dirty="0">
              <a:solidFill>
                <a:srgbClr val="291B25"/>
              </a:solidFill>
              <a:latin typeface="Quicksand"/>
              <a:ea typeface="Quicksand"/>
              <a:cs typeface="Quicksand"/>
              <a:sym typeface="Quicksand"/>
            </a:endParaRPr>
          </a:p>
          <a:p>
            <a:pPr marL="215900" marR="0" lvl="1" algn="l" rtl="0">
              <a:lnSpc>
                <a:spcPct val="140009"/>
              </a:lnSpc>
              <a:spcBef>
                <a:spcPts val="0"/>
              </a:spcBef>
              <a:spcAft>
                <a:spcPts val="0"/>
              </a:spcAft>
              <a:buClr>
                <a:srgbClr val="291B25"/>
              </a:buClr>
              <a:buSzPts val="2000"/>
            </a:pPr>
            <a:endParaRPr lang="en-US" sz="2000" b="1" i="0" u="none" strike="noStrike" cap="none" dirty="0">
              <a:solidFill>
                <a:srgbClr val="291B25"/>
              </a:solidFill>
              <a:latin typeface="Quicksand"/>
              <a:ea typeface="Quicksand"/>
              <a:cs typeface="Quicksand"/>
              <a:sym typeface="Quicksand"/>
            </a:endParaRPr>
          </a:p>
        </p:txBody>
      </p:sp>
    </p:spTree>
    <p:extLst>
      <p:ext uri="{BB962C8B-B14F-4D97-AF65-F5344CB8AC3E}">
        <p14:creationId xmlns:p14="http://schemas.microsoft.com/office/powerpoint/2010/main" val="326066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Person in the Pit or Report of a Person in the Pit</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2493" y="1950172"/>
            <a:ext cx="8425543" cy="3770328"/>
          </a:xfrm>
          <a:prstGeom prst="rect">
            <a:avLst/>
          </a:prstGeom>
          <a:noFill/>
        </p:spPr>
        <p:txBody>
          <a:bodyPr wrap="square">
            <a:spAutoFit/>
          </a:bodyPr>
          <a:lstStyle/>
          <a:p>
            <a:pPr marL="457200" marR="0" algn="ctr">
              <a:lnSpc>
                <a:spcPct val="107000"/>
              </a:lnSpc>
              <a:spcBef>
                <a:spcPts val="0"/>
              </a:spcBef>
              <a:spcAft>
                <a:spcPts val="0"/>
              </a:spcAft>
            </a:pPr>
            <a:r>
              <a:rPr lang="en-US" sz="24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First Step - NOTIFY CONTROL IMMEDIATELY</a:t>
            </a:r>
          </a:p>
          <a:p>
            <a:pPr marL="457200" marR="0">
              <a:lnSpc>
                <a:spcPct val="107000"/>
              </a:lnSpc>
              <a:spcBef>
                <a:spcPts val="0"/>
              </a:spcBef>
              <a:spcAft>
                <a:spcPts val="0"/>
              </a:spcAft>
            </a:pPr>
            <a:endParaRPr lang="en-US" b="1" dirty="0">
              <a:latin typeface="Quicksand" panose="020B060402020202020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there is a person in the pit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OR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there is a report of a person in the pit OVER” </a:t>
            </a:r>
          </a:p>
          <a:p>
            <a:pPr marL="457200" marR="0">
              <a:lnSpc>
                <a:spcPct val="107000"/>
              </a:lnSpc>
              <a:spcBef>
                <a:spcPts val="0"/>
              </a:spcBef>
              <a:spcAft>
                <a:spcPts val="0"/>
              </a:spcAft>
            </a:pPr>
            <a:endParaRPr lang="en-US" b="1" dirty="0">
              <a:latin typeface="Quicksand" panose="020B0604020202020204" charset="0"/>
              <a:ea typeface="Times New Roman" panose="02020603050405020304" pitchFamily="18" charset="0"/>
              <a:cs typeface="Times New Roman" panose="02020603050405020304" pitchFamily="18" charset="0"/>
            </a:endParaRPr>
          </a:p>
          <a:p>
            <a:pPr marL="457200" marR="0" algn="ctr">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Once you notify control, make your way to the platform.</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2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36666"/>
            <a:ext cx="6591073" cy="960263"/>
          </a:xfrm>
          <a:prstGeom prst="rect">
            <a:avLst/>
          </a:prstGeom>
          <a:noFill/>
          <a:ln>
            <a:noFill/>
          </a:ln>
        </p:spPr>
        <p:txBody>
          <a:bodyPr spcFirstLastPara="1" wrap="square" lIns="0" tIns="0" rIns="0" bIns="0" anchor="t" anchorCtr="0">
            <a:spAutoFit/>
          </a:bodyPr>
          <a:lstStyle/>
          <a:p>
            <a:pPr algn="ctr">
              <a:lnSpc>
                <a:spcPct val="107000"/>
              </a:lnSpc>
            </a:pPr>
            <a:r>
              <a:rPr lang="en-US" sz="2000" b="1" dirty="0">
                <a:latin typeface="Quicksand" panose="020B0604020202020204" charset="0"/>
                <a:ea typeface="Calibri" panose="020F0502020204030204" pitchFamily="34" charset="0"/>
                <a:cs typeface="Times New Roman" panose="02020603050405020304" pitchFamily="18" charset="0"/>
              </a:rPr>
              <a:t>Person in the Pit or Report of a Person in the Pit</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2493" y="1998893"/>
            <a:ext cx="8425543" cy="2617768"/>
          </a:xfrm>
          <a:prstGeom prst="rect">
            <a:avLst/>
          </a:prstGeom>
          <a:noFill/>
        </p:spPr>
        <p:txBody>
          <a:bodyPr wrap="square">
            <a:spAutoFit/>
          </a:bodyPr>
          <a:lstStyle/>
          <a:p>
            <a:pPr marL="457200" marR="0">
              <a:lnSpc>
                <a:spcPct val="107000"/>
              </a:lnSpc>
              <a:spcBef>
                <a:spcPts val="0"/>
              </a:spcBef>
              <a:spcAft>
                <a:spcPts val="0"/>
              </a:spcAft>
            </a:pPr>
            <a:r>
              <a:rPr lang="en-US" b="1"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69215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RECEIVED standby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45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106121"/>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Person in the Pit</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62493" y="1525365"/>
            <a:ext cx="8425543" cy="3309304"/>
          </a:xfrm>
          <a:prstGeom prst="rect">
            <a:avLst/>
          </a:prstGeom>
          <a:noFill/>
        </p:spPr>
        <p:txBody>
          <a:bodyPr wrap="square">
            <a:spAutoFit/>
          </a:bodyPr>
          <a:lstStyle/>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“EMERGENCY, EMERGENCY, EMERGENCY Transit Ambassador South Station (Specify direction – North, South, East, West) to Control there is a person (or report of a person) in the pit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RECEIVED standby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176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1" name="Google Shape;271;p10"/>
          <p:cNvSpPr txBox="1"/>
          <p:nvPr/>
        </p:nvSpPr>
        <p:spPr>
          <a:xfrm>
            <a:off x="930729" y="1365275"/>
            <a:ext cx="7682592" cy="3274743"/>
          </a:xfrm>
          <a:prstGeom prst="rect">
            <a:avLst/>
          </a:prstGeom>
          <a:noFill/>
          <a:ln>
            <a:noFill/>
          </a:ln>
        </p:spPr>
        <p:txBody>
          <a:bodyPr spcFirstLastPara="1" wrap="square" lIns="0" tIns="0" rIns="0" bIns="0" anchor="t" anchorCtr="0">
            <a:spAutoFit/>
          </a:bodyPr>
          <a:lstStyle/>
          <a:p>
            <a:pPr marL="215900" marR="0" lvl="1" algn="l"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What happens when Control is notified of a person in the pit</a:t>
            </a:r>
          </a:p>
          <a:p>
            <a:pPr marL="215900" marR="0" lvl="1" algn="l" rtl="0">
              <a:lnSpc>
                <a:spcPct val="140009"/>
              </a:lnSpc>
              <a:spcBef>
                <a:spcPts val="0"/>
              </a:spcBef>
              <a:spcAft>
                <a:spcPts val="0"/>
              </a:spcAft>
              <a:buClr>
                <a:srgbClr val="291B25"/>
              </a:buClr>
              <a:buSzPts val="2000"/>
            </a:pPr>
            <a:endParaRPr lang="en-US" sz="2000" b="1" i="0" u="none" strike="noStrike" cap="none" dirty="0">
              <a:solidFill>
                <a:srgbClr val="291B25"/>
              </a:solidFill>
              <a:latin typeface="Quicksand"/>
              <a:ea typeface="Quicksand"/>
              <a:cs typeface="Quicksand"/>
              <a:sym typeface="Quicksand"/>
            </a:endParaRP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Control may ask you to “STANDBY”.</a:t>
            </a:r>
          </a:p>
          <a:p>
            <a:pPr marL="431800" marR="0" lvl="1" indent="-215900" algn="l" rtl="0">
              <a:lnSpc>
                <a:spcPct val="140009"/>
              </a:lnSpc>
              <a:spcBef>
                <a:spcPts val="0"/>
              </a:spcBef>
              <a:spcAft>
                <a:spcPts val="0"/>
              </a:spcAft>
              <a:buClr>
                <a:srgbClr val="291B25"/>
              </a:buClr>
              <a:buSzPts val="2000"/>
              <a:buFont typeface="Arial"/>
              <a:buChar char="•"/>
            </a:pPr>
            <a:r>
              <a:rPr lang="en-US" b="1" dirty="0">
                <a:solidFill>
                  <a:srgbClr val="291B25"/>
                </a:solidFill>
                <a:latin typeface="Quicksand"/>
                <a:ea typeface="Quicksand"/>
                <a:cs typeface="Quicksand"/>
                <a:sym typeface="Quicksand"/>
              </a:rPr>
              <a:t>The power will be deenergized on both sides.</a:t>
            </a: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Inspector, Supervisor</a:t>
            </a:r>
            <a:r>
              <a:rPr lang="en-US" b="1" dirty="0">
                <a:solidFill>
                  <a:srgbClr val="291B25"/>
                </a:solidFill>
                <a:latin typeface="Quicksand"/>
                <a:ea typeface="Quicksand"/>
                <a:cs typeface="Quicksand"/>
                <a:sym typeface="Quicksand"/>
              </a:rPr>
              <a:t>, and Motorperson are contacted by Control.  </a:t>
            </a:r>
          </a:p>
          <a:p>
            <a:pPr marL="431800" lvl="1" indent="-215900">
              <a:lnSpc>
                <a:spcPct val="140009"/>
              </a:lnSpc>
              <a:buClr>
                <a:srgbClr val="291B25"/>
              </a:buClr>
              <a:buSzPts val="2000"/>
              <a:buFont typeface="Arial"/>
              <a:buChar char="•"/>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may ask additional questions.  Provide Control with the information they need and reply as needed.  Once Control receives all the information they need, they will send the appropriate person(s) to assist:  Ambulance, Fire Department, Inspector, and/or Transit Police.  </a:t>
            </a:r>
            <a:endParaRPr lang="en-US" b="1" dirty="0">
              <a:effectLst/>
              <a:latin typeface="Quicksand" panose="020B0604020202020204" charset="0"/>
              <a:ea typeface="Calibri" panose="020F0502020204030204" pitchFamily="34" charset="0"/>
              <a:cs typeface="Times New Roman" panose="02020603050405020304" pitchFamily="18" charset="0"/>
            </a:endParaRPr>
          </a:p>
          <a:p>
            <a:pPr marL="215900" marR="0" lvl="1" indent="0" algn="l" rtl="0">
              <a:lnSpc>
                <a:spcPct val="139995"/>
              </a:lnSpc>
              <a:spcBef>
                <a:spcPts val="0"/>
              </a:spcBef>
              <a:spcAft>
                <a:spcPts val="0"/>
              </a:spcAft>
              <a:buClr>
                <a:srgbClr val="000000"/>
              </a:buClr>
              <a:buSzPts val="1400"/>
              <a:buFont typeface="Arial"/>
              <a:buNone/>
            </a:pPr>
            <a:endParaRPr lang="en-US" sz="14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58829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Should a situation clear up after a request</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55566" y="1823237"/>
            <a:ext cx="8425543" cy="2914131"/>
          </a:xfrm>
          <a:prstGeom prst="rect">
            <a:avLst/>
          </a:prstGeom>
          <a:noFill/>
        </p:spPr>
        <p:txBody>
          <a:bodyPr wrap="square">
            <a:spAutoFit/>
          </a:bodyPr>
          <a:lstStyle/>
          <a:p>
            <a:pPr marL="45720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go ahead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“The fighting couple has left the station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56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a6b7d9e6f2_0_8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7" name="Google Shape;347;g2a6b7d9e6f2_0_80"/>
          <p:cNvSpPr txBox="1"/>
          <p:nvPr/>
        </p:nvSpPr>
        <p:spPr>
          <a:xfrm>
            <a:off x="571500" y="1378296"/>
            <a:ext cx="8001000" cy="1847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Bridgeplate </a:t>
            </a:r>
            <a:endParaRPr sz="4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&amp; </a:t>
            </a:r>
            <a:endParaRPr sz="4000" b="1" i="0" u="none" strike="noStrike" cap="none"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Other SWA Requests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1" name="Google Shape;171;p3"/>
          <p:cNvSpPr txBox="1"/>
          <p:nvPr/>
        </p:nvSpPr>
        <p:spPr>
          <a:xfrm>
            <a:off x="571500" y="1854921"/>
            <a:ext cx="8001000" cy="24622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Block by Block MBTA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Transit Ambassador Training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Radio Communications</a:t>
            </a:r>
          </a:p>
          <a:p>
            <a:pPr marL="0" marR="0" lvl="0" indent="0" algn="ctr" rtl="0">
              <a:lnSpc>
                <a:spcPct val="100000"/>
              </a:lnSpc>
              <a:spcBef>
                <a:spcPts val="0"/>
              </a:spcBef>
              <a:spcAft>
                <a:spcPts val="0"/>
              </a:spcAft>
              <a:buClr>
                <a:srgbClr val="000000"/>
              </a:buClr>
              <a:buSzPts val="4000"/>
              <a:buFont typeface="Arial"/>
              <a:buNone/>
            </a:pPr>
            <a:r>
              <a:rPr lang="en-US" sz="4000" b="1" dirty="0">
                <a:solidFill>
                  <a:schemeClr val="dk1"/>
                </a:solidFill>
                <a:latin typeface="Quicksand"/>
                <a:sym typeface="Quicksand"/>
              </a:rPr>
              <a:t>2024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1" name="Google Shape;271;p10"/>
          <p:cNvSpPr txBox="1"/>
          <p:nvPr/>
        </p:nvSpPr>
        <p:spPr>
          <a:xfrm>
            <a:off x="1232807" y="1365275"/>
            <a:ext cx="6932967" cy="3102388"/>
          </a:xfrm>
          <a:prstGeom prst="rect">
            <a:avLst/>
          </a:prstGeom>
          <a:noFill/>
          <a:ln>
            <a:noFill/>
          </a:ln>
        </p:spPr>
        <p:txBody>
          <a:bodyPr spcFirstLastPara="1" wrap="square" lIns="0" tIns="0" rIns="0" bIns="0" anchor="t" anchorCtr="0">
            <a:spAutoFit/>
          </a:bodyPr>
          <a:lstStyle/>
          <a:p>
            <a:pPr marL="215900" marR="0" lvl="1" algn="ctr"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Bridgeplates and Other SWA Requests</a:t>
            </a:r>
          </a:p>
          <a:p>
            <a:pPr marL="215900" marR="0" lvl="1" algn="l" rtl="0">
              <a:lnSpc>
                <a:spcPct val="140009"/>
              </a:lnSpc>
              <a:spcBef>
                <a:spcPts val="0"/>
              </a:spcBef>
              <a:spcAft>
                <a:spcPts val="0"/>
              </a:spcAft>
              <a:buClr>
                <a:srgbClr val="291B25"/>
              </a:buClr>
              <a:buSzPts val="2000"/>
            </a:pPr>
            <a:endParaRPr lang="en-US" sz="2000" b="1" i="0" u="none" strike="noStrike" cap="none" dirty="0">
              <a:solidFill>
                <a:srgbClr val="291B25"/>
              </a:solidFill>
              <a:latin typeface="Quicksand"/>
              <a:ea typeface="Quicksand"/>
              <a:cs typeface="Quicksand"/>
              <a:sym typeface="Quicksand"/>
            </a:endParaRPr>
          </a:p>
          <a:p>
            <a:pPr marL="431800" lvl="1" indent="-215900">
              <a:lnSpc>
                <a:spcPct val="140009"/>
              </a:lnSpc>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As a TA you may need to deploy Bridgeplates to assist people with</a:t>
            </a:r>
            <a:r>
              <a:rPr lang="en-US" b="1" dirty="0">
                <a:solidFill>
                  <a:srgbClr val="291B25"/>
                </a:solidFill>
                <a:latin typeface="Quicksand"/>
                <a:ea typeface="Quicksand"/>
                <a:cs typeface="Quicksand"/>
                <a:sym typeface="Quicksand"/>
              </a:rPr>
              <a:t> and without</a:t>
            </a:r>
            <a:r>
              <a:rPr lang="en-US" sz="1400" b="1" i="0" u="none" strike="noStrike" cap="none" dirty="0">
                <a:solidFill>
                  <a:srgbClr val="291B25"/>
                </a:solidFill>
                <a:latin typeface="Quicksand"/>
                <a:ea typeface="Quicksand"/>
                <a:cs typeface="Quicksand"/>
                <a:sym typeface="Quicksand"/>
              </a:rPr>
              <a:t> disabilities as you’ve learned in SWA training.</a:t>
            </a:r>
          </a:p>
          <a:p>
            <a:pPr marL="431800" marR="0" lvl="1" indent="-215900" algn="l" rtl="0">
              <a:lnSpc>
                <a:spcPct val="140009"/>
              </a:lnSpc>
              <a:spcBef>
                <a:spcPts val="0"/>
              </a:spcBef>
              <a:spcAft>
                <a:spcPts val="0"/>
              </a:spcAft>
              <a:buClr>
                <a:srgbClr val="291B25"/>
              </a:buClr>
              <a:buSzPts val="2000"/>
              <a:buFont typeface="Arial"/>
              <a:buChar char="•"/>
            </a:pPr>
            <a:r>
              <a:rPr lang="en-US" sz="1400" b="1" i="0" u="none" strike="noStrike" cap="none" dirty="0">
                <a:solidFill>
                  <a:srgbClr val="291B25"/>
                </a:solidFill>
                <a:latin typeface="Quicksand"/>
                <a:ea typeface="Quicksand"/>
                <a:cs typeface="Quicksand"/>
                <a:sym typeface="Quicksand"/>
              </a:rPr>
              <a:t>When contacting Control specify the type of assistan</a:t>
            </a:r>
            <a:r>
              <a:rPr lang="en-US" sz="1400" b="1" dirty="0">
                <a:solidFill>
                  <a:srgbClr val="291B25"/>
                </a:solidFill>
                <a:latin typeface="Quicksand"/>
                <a:ea typeface="Quicksand"/>
                <a:cs typeface="Quicksand"/>
                <a:sym typeface="Quicksand"/>
              </a:rPr>
              <a:t>ce</a:t>
            </a:r>
            <a:r>
              <a:rPr lang="en-US" sz="1400" b="1" i="0" u="none" strike="noStrike" cap="none" dirty="0">
                <a:solidFill>
                  <a:srgbClr val="291B25"/>
                </a:solidFill>
                <a:latin typeface="Quicksand"/>
                <a:ea typeface="Quicksand"/>
                <a:cs typeface="Quicksand"/>
                <a:sym typeface="Quicksand"/>
              </a:rPr>
              <a:t> needed for a person in a wheelchair, a person who is blind, a person who is deaf, etc.  </a:t>
            </a:r>
          </a:p>
          <a:p>
            <a:pPr marL="431800" marR="0" lvl="1" indent="-215900" algn="l" rtl="0">
              <a:lnSpc>
                <a:spcPct val="140009"/>
              </a:lnSpc>
              <a:spcBef>
                <a:spcPts val="0"/>
              </a:spcBef>
              <a:spcAft>
                <a:spcPts val="0"/>
              </a:spcAft>
              <a:buClr>
                <a:srgbClr val="291B25"/>
              </a:buClr>
              <a:buSzPts val="2000"/>
              <a:buFont typeface="Arial"/>
              <a:buChar char="•"/>
            </a:pPr>
            <a:r>
              <a:rPr lang="en-US" b="1" dirty="0">
                <a:solidFill>
                  <a:srgbClr val="291B25"/>
                </a:solidFill>
                <a:latin typeface="Quicksand"/>
                <a:ea typeface="Quicksand"/>
                <a:cs typeface="Quicksand"/>
                <a:sym typeface="Quicksand"/>
              </a:rPr>
              <a:t>Anyone can request a bridgeplate.</a:t>
            </a:r>
          </a:p>
          <a:p>
            <a:pPr marL="431800" marR="0" lvl="1" indent="-215900" algn="l" rtl="0">
              <a:lnSpc>
                <a:spcPct val="140009"/>
              </a:lnSpc>
              <a:spcBef>
                <a:spcPts val="0"/>
              </a:spcBef>
              <a:spcAft>
                <a:spcPts val="0"/>
              </a:spcAft>
              <a:buClr>
                <a:srgbClr val="291B25"/>
              </a:buClr>
              <a:buSzPts val="2000"/>
              <a:buFont typeface="Arial"/>
              <a:buChar char="•"/>
            </a:pPr>
            <a:endParaRPr lang="en-US" b="1" dirty="0">
              <a:solidFill>
                <a:srgbClr val="291B25"/>
              </a:solidFill>
              <a:latin typeface="Quicksand"/>
              <a:ea typeface="Quicksand"/>
              <a:cs typeface="Quicksand"/>
              <a:sym typeface="Quicksand"/>
            </a:endParaRPr>
          </a:p>
          <a:p>
            <a:pPr marL="215900" marR="0" lvl="1" algn="ctr" rtl="0">
              <a:lnSpc>
                <a:spcPct val="140009"/>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Reminder:  Not all disabilities are apparent</a:t>
            </a:r>
            <a:endParaRPr lang="en-US" sz="20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301589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a6b7d9e6f2_0_218"/>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8" name="Google Shape;378;g2a6b7d9e6f2_0_218"/>
          <p:cNvSpPr txBox="1"/>
          <p:nvPr/>
        </p:nvSpPr>
        <p:spPr>
          <a:xfrm>
            <a:off x="1276463" y="1950172"/>
            <a:ext cx="7051200" cy="3016210"/>
          </a:xfrm>
          <a:prstGeom prst="rect">
            <a:avLst/>
          </a:prstGeom>
          <a:noFill/>
          <a:ln>
            <a:noFill/>
          </a:ln>
        </p:spPr>
        <p:txBody>
          <a:bodyPr spcFirstLastPara="1" wrap="square" lIns="0" tIns="0" rIns="0" bIns="0" anchor="t" anchorCtr="0">
            <a:spAutoFit/>
          </a:bodyPr>
          <a:lstStyle/>
          <a:p>
            <a:pPr marL="431800" marR="0" lvl="1" indent="-203200" algn="l" rtl="0">
              <a:lnSpc>
                <a:spcPct val="140009"/>
              </a:lnSpc>
              <a:spcBef>
                <a:spcPts val="0"/>
              </a:spcBef>
              <a:spcAft>
                <a:spcPts val="0"/>
              </a:spcAft>
              <a:buClr>
                <a:srgbClr val="291B25"/>
              </a:buClr>
              <a:buSzPts val="1800"/>
              <a:buFont typeface="Quicksand"/>
              <a:buChar char="•"/>
            </a:pPr>
            <a:r>
              <a:rPr lang="en-US" b="1" i="0" u="none" strike="noStrike" cap="none" dirty="0">
                <a:solidFill>
                  <a:srgbClr val="291B25"/>
                </a:solidFill>
                <a:latin typeface="Quicksand"/>
                <a:ea typeface="Quicksand"/>
                <a:cs typeface="Quicksand"/>
                <a:sym typeface="Quicksand"/>
              </a:rPr>
              <a:t>Ask the rider if they would like to board a certain car.</a:t>
            </a:r>
            <a:endParaRPr b="1" i="0" u="none" strike="noStrike" cap="none" dirty="0">
              <a:solidFill>
                <a:srgbClr val="291B25"/>
              </a:solidFill>
              <a:latin typeface="Quicksand"/>
              <a:ea typeface="Quicksand"/>
              <a:cs typeface="Quicksand"/>
              <a:sym typeface="Quicksand"/>
            </a:endParaRPr>
          </a:p>
          <a:p>
            <a:pPr marL="431800" marR="0" lvl="1" indent="-203200" algn="l" rtl="0">
              <a:lnSpc>
                <a:spcPct val="140009"/>
              </a:lnSpc>
              <a:spcBef>
                <a:spcPts val="0"/>
              </a:spcBef>
              <a:spcAft>
                <a:spcPts val="0"/>
              </a:spcAft>
              <a:buClr>
                <a:srgbClr val="291B25"/>
              </a:buClr>
              <a:buSzPts val="1800"/>
              <a:buFont typeface="Quicksand"/>
              <a:buChar char="•"/>
            </a:pPr>
            <a:r>
              <a:rPr lang="en-US" b="1" i="0" u="none" strike="noStrike" cap="none" dirty="0">
                <a:solidFill>
                  <a:srgbClr val="291B25"/>
                </a:solidFill>
                <a:latin typeface="Quicksand"/>
                <a:ea typeface="Quicksand"/>
                <a:cs typeface="Quicksand"/>
                <a:sym typeface="Quicksand"/>
              </a:rPr>
              <a:t>Many riders prefer to board the car that will allow easy access to an elevator or exit. </a:t>
            </a:r>
            <a:endParaRPr b="1" i="0" u="none" strike="noStrike" cap="none" dirty="0">
              <a:solidFill>
                <a:srgbClr val="291B25"/>
              </a:solidFill>
              <a:latin typeface="Quicksand"/>
              <a:ea typeface="Quicksand"/>
              <a:cs typeface="Quicksand"/>
              <a:sym typeface="Quicksand"/>
            </a:endParaRPr>
          </a:p>
          <a:p>
            <a:pPr marL="431800" marR="0" lvl="1" indent="-203200" algn="l" rtl="0">
              <a:lnSpc>
                <a:spcPct val="140009"/>
              </a:lnSpc>
              <a:spcBef>
                <a:spcPts val="0"/>
              </a:spcBef>
              <a:spcAft>
                <a:spcPts val="0"/>
              </a:spcAft>
              <a:buClr>
                <a:srgbClr val="291B25"/>
              </a:buClr>
              <a:buSzPts val="1800"/>
              <a:buFont typeface="Quicksand"/>
              <a:buChar char="•"/>
            </a:pPr>
            <a:r>
              <a:rPr lang="en-US" b="1" i="0" u="none" strike="noStrike" cap="none" dirty="0">
                <a:solidFill>
                  <a:srgbClr val="291B25"/>
                </a:solidFill>
                <a:latin typeface="Quicksand"/>
                <a:ea typeface="Quicksand"/>
                <a:cs typeface="Quicksand"/>
                <a:sym typeface="Quicksand"/>
              </a:rPr>
              <a:t>Riders may prefer to board a car less crowded.</a:t>
            </a:r>
            <a:endParaRPr b="1" i="0" u="none" strike="noStrike" cap="none" dirty="0">
              <a:solidFill>
                <a:srgbClr val="291B25"/>
              </a:solidFill>
              <a:latin typeface="Quicksand"/>
              <a:ea typeface="Quicksand"/>
              <a:cs typeface="Quicksand"/>
              <a:sym typeface="Quicksand"/>
            </a:endParaRPr>
          </a:p>
          <a:p>
            <a:pPr marL="431800" marR="0" lvl="1" indent="-203200" algn="l" rtl="0">
              <a:lnSpc>
                <a:spcPct val="140009"/>
              </a:lnSpc>
              <a:spcBef>
                <a:spcPts val="0"/>
              </a:spcBef>
              <a:spcAft>
                <a:spcPts val="0"/>
              </a:spcAft>
              <a:buClr>
                <a:srgbClr val="291B25"/>
              </a:buClr>
              <a:buSzPts val="1800"/>
              <a:buFont typeface="Quicksand"/>
              <a:buChar char="•"/>
            </a:pPr>
            <a:r>
              <a:rPr lang="en-US" b="1" i="0" u="none" strike="noStrike" cap="none" dirty="0">
                <a:solidFill>
                  <a:srgbClr val="291B25"/>
                </a:solidFill>
                <a:latin typeface="Quicksand"/>
                <a:ea typeface="Quicksand"/>
                <a:cs typeface="Quicksand"/>
                <a:sym typeface="Quicksand"/>
              </a:rPr>
              <a:t>Never tell the rider to go to a specific car. </a:t>
            </a:r>
          </a:p>
          <a:p>
            <a:pPr marL="431800" marR="0" lvl="1" indent="-203200" algn="l" rtl="0">
              <a:lnSpc>
                <a:spcPct val="140009"/>
              </a:lnSpc>
              <a:spcBef>
                <a:spcPts val="0"/>
              </a:spcBef>
              <a:spcAft>
                <a:spcPts val="0"/>
              </a:spcAft>
              <a:buClr>
                <a:srgbClr val="291B25"/>
              </a:buClr>
              <a:buSzPts val="1800"/>
              <a:buFont typeface="Quicksand"/>
              <a:buChar char="•"/>
            </a:pPr>
            <a:r>
              <a:rPr lang="en-US" b="1" dirty="0">
                <a:solidFill>
                  <a:srgbClr val="291B25"/>
                </a:solidFill>
                <a:latin typeface="Quicksand"/>
                <a:ea typeface="Quicksand"/>
                <a:cs typeface="Quicksand"/>
                <a:sym typeface="Quicksand"/>
              </a:rPr>
              <a:t>It is the rider’s choice which car they want to board.</a:t>
            </a:r>
            <a:endParaRPr lang="en-US" b="1" i="0" u="none" strike="noStrike" cap="none" dirty="0">
              <a:solidFill>
                <a:srgbClr val="291B25"/>
              </a:solidFill>
              <a:latin typeface="Quicksand"/>
              <a:ea typeface="Quicksand"/>
              <a:cs typeface="Quicksand"/>
              <a:sym typeface="Quicksand"/>
            </a:endParaRPr>
          </a:p>
          <a:p>
            <a:pPr marL="431800" marR="0" lvl="1" indent="-203200" algn="l" rtl="0">
              <a:lnSpc>
                <a:spcPct val="140009"/>
              </a:lnSpc>
              <a:spcBef>
                <a:spcPts val="0"/>
              </a:spcBef>
              <a:spcAft>
                <a:spcPts val="0"/>
              </a:spcAft>
              <a:buClr>
                <a:srgbClr val="291B25"/>
              </a:buClr>
              <a:buSzPts val="1800"/>
              <a:buFont typeface="Quicksand"/>
              <a:buChar char="•"/>
            </a:pPr>
            <a:r>
              <a:rPr lang="en-US" b="1" dirty="0">
                <a:solidFill>
                  <a:srgbClr val="291B25"/>
                </a:solidFill>
                <a:latin typeface="Quicksand"/>
                <a:ea typeface="Quicksand"/>
                <a:cs typeface="Quicksand"/>
                <a:sym typeface="Quicksand"/>
              </a:rPr>
              <a:t>Rider’s may choose to enter trains equipped with Gap Mitigation Devices (GMDs).  These devices are located on the first car of the new Orange Line and Red Line trains.</a:t>
            </a:r>
            <a:endParaRPr b="1" i="0" u="none" strike="noStrike" cap="none" dirty="0">
              <a:solidFill>
                <a:srgbClr val="291B25"/>
              </a:solidFill>
              <a:latin typeface="Quicksand"/>
              <a:ea typeface="Quicksand"/>
              <a:cs typeface="Quicksand"/>
              <a:sym typeface="Quicksand"/>
            </a:endParaRPr>
          </a:p>
          <a:p>
            <a:pPr marL="431800" marR="0" lvl="1" indent="-88900" algn="l"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2" name="Google Shape;293;g2a6b7d9e6f2_0_10">
            <a:extLst>
              <a:ext uri="{FF2B5EF4-FFF2-40B4-BE49-F238E27FC236}">
                <a16:creationId xmlns:a16="http://schemas.microsoft.com/office/drawing/2014/main" id="{97BD1926-6C5F-0B81-DAAD-0D616C4177AE}"/>
              </a:ext>
            </a:extLst>
          </p:cNvPr>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Calibri" panose="020F0502020204030204" pitchFamily="34" charset="0"/>
                <a:cs typeface="Times New Roman" panose="02020603050405020304" pitchFamily="18" charset="0"/>
              </a:rPr>
              <a:t>It’s the Rider’s choice where to board</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a6b7d9e6f2_0_147"/>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7" name="Google Shape;367;g2a6b7d9e6f2_0_147"/>
          <p:cNvSpPr txBox="1"/>
          <p:nvPr/>
        </p:nvSpPr>
        <p:spPr>
          <a:xfrm>
            <a:off x="454000" y="1634701"/>
            <a:ext cx="8236000" cy="3016210"/>
          </a:xfrm>
          <a:prstGeom prst="rect">
            <a:avLst/>
          </a:prstGeom>
          <a:noFill/>
          <a:ln>
            <a:noFill/>
          </a:ln>
        </p:spPr>
        <p:txBody>
          <a:bodyPr spcFirstLastPara="1" wrap="square" lIns="0" tIns="0" rIns="0" bIns="0" anchor="t" anchorCtr="0">
            <a:spAutoFit/>
          </a:bodyPr>
          <a:lstStyle/>
          <a:p>
            <a:pPr marL="457200" marR="0" lvl="0" indent="-342900" algn="l" rtl="0">
              <a:lnSpc>
                <a:spcPct val="140009"/>
              </a:lnSpc>
              <a:spcBef>
                <a:spcPts val="0"/>
              </a:spcBef>
              <a:spcAft>
                <a:spcPts val="0"/>
              </a:spcAft>
              <a:buClr>
                <a:srgbClr val="291B25"/>
              </a:buClr>
              <a:buSzPts val="1800"/>
              <a:buFont typeface="Quicksand"/>
              <a:buAutoNum type="arabicPeriod"/>
            </a:pPr>
            <a:r>
              <a:rPr lang="en-US" b="1" i="0" u="none" strike="noStrike" cap="none" dirty="0">
                <a:solidFill>
                  <a:srgbClr val="291B25"/>
                </a:solidFill>
                <a:latin typeface="Quicksand"/>
                <a:ea typeface="Quicksand"/>
                <a:cs typeface="Quicksand"/>
                <a:sym typeface="Quicksand"/>
              </a:rPr>
              <a:t>Transit Ambassador contacts Control to notify of a Pending Bridgeplate Reques</a:t>
            </a:r>
            <a:r>
              <a:rPr lang="en-US" b="1" dirty="0">
                <a:solidFill>
                  <a:srgbClr val="291B25"/>
                </a:solidFill>
                <a:latin typeface="Quicksand"/>
                <a:ea typeface="Quicksand"/>
                <a:cs typeface="Quicksand"/>
                <a:sym typeface="Quicksand"/>
              </a:rPr>
              <a:t>t – the c</a:t>
            </a:r>
            <a:r>
              <a:rPr lang="en-US" b="1" i="0" u="none" strike="noStrike" cap="none" dirty="0">
                <a:solidFill>
                  <a:srgbClr val="291B25"/>
                </a:solidFill>
                <a:latin typeface="Quicksand"/>
                <a:ea typeface="Quicksand"/>
                <a:cs typeface="Quicksand"/>
                <a:sym typeface="Quicksand"/>
              </a:rPr>
              <a:t>usto</a:t>
            </a:r>
            <a:r>
              <a:rPr lang="en-US" b="1" dirty="0">
                <a:solidFill>
                  <a:srgbClr val="291B25"/>
                </a:solidFill>
                <a:latin typeface="Quicksand"/>
                <a:ea typeface="Quicksand"/>
                <a:cs typeface="Quicksand"/>
                <a:sym typeface="Quicksand"/>
              </a:rPr>
              <a:t>mer has asked for assistance in another location of the station other than the platform</a:t>
            </a:r>
            <a:r>
              <a:rPr lang="en-US" b="1" i="0" u="none" strike="noStrike" cap="none" dirty="0">
                <a:solidFill>
                  <a:srgbClr val="291B25"/>
                </a:solidFill>
                <a:latin typeface="Quicksand"/>
                <a:ea typeface="Quicksand"/>
                <a:cs typeface="Quicksand"/>
                <a:sym typeface="Quicksand"/>
              </a:rPr>
              <a:t>.  This communication also alerts the Motorperson about the bridgeplate.    </a:t>
            </a:r>
            <a:endParaRPr b="1" i="0" u="none" strike="noStrike" cap="none" dirty="0">
              <a:solidFill>
                <a:srgbClr val="291B25"/>
              </a:solidFill>
              <a:latin typeface="Quicksand"/>
              <a:ea typeface="Quicksand"/>
              <a:cs typeface="Quicksand"/>
              <a:sym typeface="Quicksand"/>
            </a:endParaRPr>
          </a:p>
          <a:p>
            <a:pPr marL="457200" marR="0" lvl="0" indent="-342900" algn="l" rtl="0">
              <a:lnSpc>
                <a:spcPct val="140009"/>
              </a:lnSpc>
              <a:spcBef>
                <a:spcPts val="0"/>
              </a:spcBef>
              <a:spcAft>
                <a:spcPts val="0"/>
              </a:spcAft>
              <a:buClr>
                <a:srgbClr val="291B25"/>
              </a:buClr>
              <a:buSzPts val="1800"/>
              <a:buFont typeface="Quicksand"/>
              <a:buAutoNum type="arabicPeriod"/>
            </a:pPr>
            <a:r>
              <a:rPr lang="en-US" b="1" i="0" u="none" strike="noStrike" cap="none" dirty="0">
                <a:solidFill>
                  <a:srgbClr val="291B25"/>
                </a:solidFill>
                <a:latin typeface="Quicksand"/>
                <a:ea typeface="Quicksand"/>
                <a:cs typeface="Quicksand"/>
                <a:sym typeface="Quicksand"/>
              </a:rPr>
              <a:t>Transit Ambassador contacts Control to provide the train # the rider is on and if further assistance is/is not needed at their destination.</a:t>
            </a:r>
          </a:p>
          <a:p>
            <a:pPr marL="457200" marR="0" lvl="0" indent="-342900" algn="l" rtl="0">
              <a:lnSpc>
                <a:spcPct val="140009"/>
              </a:lnSpc>
              <a:spcBef>
                <a:spcPts val="0"/>
              </a:spcBef>
              <a:spcAft>
                <a:spcPts val="0"/>
              </a:spcAft>
              <a:buClr>
                <a:srgbClr val="291B25"/>
              </a:buClr>
              <a:buSzPts val="1800"/>
              <a:buFont typeface="Quicksand"/>
              <a:buAutoNum type="arabicPeriod"/>
            </a:pPr>
            <a:r>
              <a:rPr lang="en-US" b="1" dirty="0">
                <a:solidFill>
                  <a:srgbClr val="291B25"/>
                </a:solidFill>
                <a:latin typeface="Quicksand"/>
                <a:ea typeface="Quicksand"/>
                <a:cs typeface="Quicksand"/>
                <a:sym typeface="Quicksand"/>
              </a:rPr>
              <a:t>If further assistance is needed, Control contacts the Transit Ambassador via phone or radio at other station to notify them they have a customer en route that will need a bridgeplate deployed.</a:t>
            </a:r>
          </a:p>
          <a:p>
            <a:pPr marL="457200" marR="0" lvl="0" indent="-342900" algn="l" rtl="0">
              <a:lnSpc>
                <a:spcPct val="140009"/>
              </a:lnSpc>
              <a:spcBef>
                <a:spcPts val="0"/>
              </a:spcBef>
              <a:spcAft>
                <a:spcPts val="0"/>
              </a:spcAft>
              <a:buClr>
                <a:srgbClr val="291B25"/>
              </a:buClr>
              <a:buSzPts val="1800"/>
              <a:buFont typeface="Quicksand"/>
              <a:buAutoNum type="arabicPeriod"/>
            </a:pPr>
            <a:r>
              <a:rPr lang="en-US" b="1" dirty="0">
                <a:solidFill>
                  <a:srgbClr val="291B25"/>
                </a:solidFill>
                <a:latin typeface="Quicksand"/>
                <a:ea typeface="Quicksand"/>
                <a:cs typeface="Quicksand"/>
                <a:sym typeface="Quicksand"/>
              </a:rPr>
              <a:t>The Transit Ambassador deploys the bridgeplate to assist the rider off the train and contacts Control to let them know the rider has exited the train and been accommodated.</a:t>
            </a:r>
            <a:endParaRPr b="1" i="0" u="none" strike="noStrike" cap="none" dirty="0">
              <a:solidFill>
                <a:srgbClr val="000000"/>
              </a:solidFill>
              <a:latin typeface="Quicksand"/>
              <a:ea typeface="Quicksand"/>
              <a:cs typeface="Quicksand"/>
              <a:sym typeface="Quicksand"/>
            </a:endParaRPr>
          </a:p>
        </p:txBody>
      </p:sp>
      <p:sp>
        <p:nvSpPr>
          <p:cNvPr id="368" name="Google Shape;368;g2a6b7d9e6f2_0_147"/>
          <p:cNvSpPr txBox="1"/>
          <p:nvPr/>
        </p:nvSpPr>
        <p:spPr>
          <a:xfrm>
            <a:off x="2226300" y="1014966"/>
            <a:ext cx="4691400" cy="550890"/>
          </a:xfrm>
          <a:prstGeom prst="rect">
            <a:avLst/>
          </a:prstGeom>
          <a:noFill/>
          <a:ln>
            <a:noFill/>
          </a:ln>
        </p:spPr>
        <p:txBody>
          <a:bodyPr spcFirstLastPara="1" wrap="square" lIns="91425" tIns="91425" rIns="91425" bIns="91425" anchor="t" anchorCtr="0">
            <a:spAutoFit/>
          </a:bodyPr>
          <a:lstStyle/>
          <a:p>
            <a:pPr marL="0" marR="0" lvl="0" indent="0" algn="ctr" rtl="0">
              <a:lnSpc>
                <a:spcPct val="118791"/>
              </a:lnSpc>
              <a:spcBef>
                <a:spcPts val="0"/>
              </a:spcBef>
              <a:spcAft>
                <a:spcPts val="0"/>
              </a:spcAft>
              <a:buClr>
                <a:srgbClr val="000000"/>
              </a:buClr>
              <a:buSzPts val="4000"/>
              <a:buFont typeface="Arial"/>
              <a:buNone/>
            </a:pPr>
            <a:r>
              <a:rPr lang="en-US" sz="2000" b="1" i="0" u="none" strike="noStrike" cap="none" dirty="0">
                <a:solidFill>
                  <a:srgbClr val="291B25"/>
                </a:solidFill>
                <a:latin typeface="Quicksand"/>
                <a:ea typeface="Quicksand"/>
                <a:cs typeface="Quicksand"/>
                <a:sym typeface="Quicksand"/>
              </a:rPr>
              <a:t>Bridgeplate Process </a:t>
            </a:r>
            <a:endParaRPr sz="2000" b="1" i="0" u="none" strike="noStrike" cap="none" dirty="0">
              <a:solidFill>
                <a:schemeClr val="dk1"/>
              </a:solidFill>
              <a:latin typeface="Quicksand"/>
              <a:ea typeface="Quicksand"/>
              <a:cs typeface="Quicksand"/>
              <a:sym typeface="Quicksa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latin typeface="Quicksand" panose="020B0604020202020204" charset="0"/>
                <a:ea typeface="Times New Roman" panose="02020603050405020304" pitchFamily="18" charset="0"/>
                <a:cs typeface="Times New Roman" panose="02020603050405020304" pitchFamily="18" charset="0"/>
              </a:rPr>
              <a:t>Notify Control of a pending bridgeplate request</a:t>
            </a:r>
            <a:endParaRPr lang="en-US" sz="2000" b="1" dirty="0">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55566" y="1823237"/>
            <a:ext cx="8425543" cy="2156744"/>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I have a pending bridgeplate request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let me know when you have the information RECEIVED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453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Notify Control which car the rider has boarded</a:t>
            </a:r>
            <a:endParaRPr lang="en-US" sz="2000" b="1" dirty="0">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55566" y="1823237"/>
            <a:ext cx="8425543" cy="2848280"/>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“Control answering Transit Ambassador South Station (North, South, East, West)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“The rider is on car #1234 and will (or will not) need assistance at Andrew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“Control answering Transit Ambassador South Station RECEIVED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764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110343" y="1319230"/>
            <a:ext cx="7323364" cy="960263"/>
          </a:xfrm>
          <a:prstGeom prst="rect">
            <a:avLst/>
          </a:prstGeom>
          <a:noFill/>
          <a:ln>
            <a:noFill/>
          </a:ln>
        </p:spPr>
        <p:txBody>
          <a:bodyPr spcFirstLastPara="1" wrap="square" lIns="0" tIns="0" rIns="0" bIns="0" anchor="t" anchorCtr="0">
            <a:spAutoFit/>
          </a:bodyPr>
          <a:lstStyle/>
          <a:p>
            <a:pPr algn="ctr">
              <a:lnSpc>
                <a:spcPct val="107000"/>
              </a:lnSpc>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notifies the Transit Ambassador at the rider’s destination</a:t>
            </a:r>
            <a:endParaRPr lang="en-US" sz="2000" b="1" dirty="0">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359228" y="2026841"/>
            <a:ext cx="8425543" cy="2387257"/>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to Transit Ambassador Andrew (North, South, East, West)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Andrew (Specify direction – North, South, East, West) Answering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“You have a bridgeplate enroute on car #1234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758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Notify Control the rider has been accommodated</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55566" y="1823237"/>
            <a:ext cx="8425543" cy="2156744"/>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381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Andrew (Specify direction – North, South, East, West) to Control the rider has been accommodated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Andrew (North, South, East, West) RECEIVED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5603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Notify Control which car the rider has boarded</a:t>
            </a:r>
            <a:endParaRPr lang="en-US" sz="2000" b="1" dirty="0">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359227" y="1505751"/>
            <a:ext cx="8425543" cy="3375155"/>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South Station (Specify direction – North, South, East, West) to Control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South Station (North, South, East, West)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“I have a person who is blind (or blind person) on car #1234 that will (or will not) need assistance at Andrew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OVER”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695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110343" y="1319230"/>
            <a:ext cx="7323364" cy="960263"/>
          </a:xfrm>
          <a:prstGeom prst="rect">
            <a:avLst/>
          </a:prstGeom>
          <a:noFill/>
          <a:ln>
            <a:noFill/>
          </a:ln>
        </p:spPr>
        <p:txBody>
          <a:bodyPr spcFirstLastPara="1" wrap="square" lIns="0" tIns="0" rIns="0" bIns="0" anchor="t" anchorCtr="0">
            <a:spAutoFit/>
          </a:bodyPr>
          <a:lstStyle/>
          <a:p>
            <a:pPr algn="ctr">
              <a:lnSpc>
                <a:spcPct val="107000"/>
              </a:lnSpc>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notifies the Transit Ambassador at the rider’s destination</a:t>
            </a:r>
            <a:endParaRPr lang="en-US" sz="2000" b="1" dirty="0">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359228" y="2026841"/>
            <a:ext cx="8425543" cy="2387257"/>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to Transit Ambassador Andrew (North, South, East, West)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Andrew (Specify direction – North, South, East, West) Answering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“You have a person who is blind (or blind person) enroute on car #1234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564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6b7d9e6f2_0_1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2a6b7d9e6f2_0_10"/>
          <p:cNvSpPr txBox="1"/>
          <p:nvPr/>
        </p:nvSpPr>
        <p:spPr>
          <a:xfrm>
            <a:off x="1276463" y="1319230"/>
            <a:ext cx="6591073" cy="630942"/>
          </a:xfrm>
          <a:prstGeom prst="rect">
            <a:avLst/>
          </a:prstGeom>
          <a:noFill/>
          <a:ln>
            <a:noFill/>
          </a:ln>
        </p:spPr>
        <p:txBody>
          <a:bodyPr spcFirstLastPara="1" wrap="square" lIns="0" tIns="0" rIns="0" bIns="0" anchor="t" anchorCtr="0">
            <a:spAutoFit/>
          </a:bodyPr>
          <a:lstStyle/>
          <a:p>
            <a:pPr marL="0" marR="0" algn="ctr">
              <a:lnSpc>
                <a:spcPct val="107000"/>
              </a:lnSpc>
              <a:spcBef>
                <a:spcPts val="0"/>
              </a:spcBef>
              <a:spcAft>
                <a:spcPts val="0"/>
              </a:spcAft>
            </a:pPr>
            <a:r>
              <a:rPr lang="en-US" sz="2000"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Notify Control the rider has been accommodated</a:t>
            </a:r>
            <a:endParaRPr lang="en-US" sz="2000" dirty="0">
              <a:effectLst/>
              <a:latin typeface="Quicksand" panose="020B0604020202020204" charset="0"/>
              <a:ea typeface="Calibri" panose="020F0502020204030204" pitchFamily="34" charset="0"/>
              <a:cs typeface="Times New Roman" panose="02020603050405020304" pitchFamily="18" charset="0"/>
            </a:endParaRPr>
          </a:p>
          <a:p>
            <a:pPr marL="431800" marR="0" lvl="1" indent="-88900" algn="ctr" rtl="0">
              <a:lnSpc>
                <a:spcPct val="139995"/>
              </a:lnSpc>
              <a:spcBef>
                <a:spcPts val="0"/>
              </a:spcBef>
              <a:spcAft>
                <a:spcPts val="0"/>
              </a:spcAft>
              <a:buClr>
                <a:srgbClr val="291B25"/>
              </a:buClr>
              <a:buSzPts val="2000"/>
              <a:buFont typeface="Arial"/>
              <a:buNone/>
            </a:pPr>
            <a:endParaRPr sz="1400" b="1" i="0" u="none" strike="noStrike" cap="none" dirty="0">
              <a:solidFill>
                <a:srgbClr val="000000"/>
              </a:solidFill>
              <a:latin typeface="Quicksand"/>
              <a:ea typeface="Quicksand"/>
              <a:cs typeface="Quicksand"/>
              <a:sym typeface="Quicksand"/>
            </a:endParaRPr>
          </a:p>
        </p:txBody>
      </p:sp>
      <p:sp>
        <p:nvSpPr>
          <p:cNvPr id="3" name="TextBox 2">
            <a:extLst>
              <a:ext uri="{FF2B5EF4-FFF2-40B4-BE49-F238E27FC236}">
                <a16:creationId xmlns:a16="http://schemas.microsoft.com/office/drawing/2014/main" id="{56825F8D-6927-C247-3064-2B1111D45E2D}"/>
              </a:ext>
            </a:extLst>
          </p:cNvPr>
          <p:cNvSpPr txBox="1"/>
          <p:nvPr/>
        </p:nvSpPr>
        <p:spPr>
          <a:xfrm>
            <a:off x="255566" y="1823237"/>
            <a:ext cx="8425543" cy="2156744"/>
          </a:xfrm>
          <a:prstGeom prst="rect">
            <a:avLst/>
          </a:prstGeom>
          <a:noFill/>
        </p:spPr>
        <p:txBody>
          <a:bodyPr wrap="square">
            <a:spAutoFit/>
          </a:bodyPr>
          <a:lstStyle/>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381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“Transit Ambassador Andrew (Specify direction – North, South, East, West) to Control the rider has been accommodated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“Control answering Transit Ambassador Andrew (North, South, East, West) RECEIVED OVER”</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 </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b="1" dirty="0">
                <a:solidFill>
                  <a:srgbClr val="000000"/>
                </a:solidFill>
                <a:effectLst/>
                <a:latin typeface="Quicksand" panose="020B0604020202020204" charset="0"/>
                <a:ea typeface="Times New Roman" panose="02020603050405020304" pitchFamily="18" charset="0"/>
                <a:cs typeface="Times New Roman" panose="02020603050405020304" pitchFamily="18" charset="0"/>
              </a:rPr>
              <a:t>“RECEIVED OUT”</a:t>
            </a:r>
            <a:endParaRPr lang="en-US" dirty="0">
              <a:effectLst/>
              <a:latin typeface="Quicksand" panose="020B060402020202020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76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1" name="Google Shape;181;p4"/>
          <p:cNvSpPr txBox="1"/>
          <p:nvPr/>
        </p:nvSpPr>
        <p:spPr>
          <a:xfrm>
            <a:off x="571500" y="1826121"/>
            <a:ext cx="8001000"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Radio Communications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Basic Usage</a:t>
            </a:r>
            <a:endParaRPr sz="4000" b="1" i="0" u="none" strike="noStrike" cap="none" dirty="0">
              <a:solidFill>
                <a:schemeClr val="dk1"/>
              </a:solidFill>
              <a:latin typeface="Quicksand"/>
              <a:ea typeface="Quicksand"/>
              <a:cs typeface="Quicksand"/>
              <a:sym typeface="Quicksa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4" name="Google Shape;454;p12"/>
          <p:cNvSpPr txBox="1"/>
          <p:nvPr/>
        </p:nvSpPr>
        <p:spPr>
          <a:xfrm>
            <a:off x="571500" y="2016700"/>
            <a:ext cx="8001000"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Quicksand"/>
                <a:ea typeface="Quicksand"/>
                <a:cs typeface="Quicksand"/>
                <a:sym typeface="Quicksand"/>
              </a:rPr>
              <a:t>Questions????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1" name="Google Shape;191;p5"/>
          <p:cNvSpPr txBox="1"/>
          <p:nvPr/>
        </p:nvSpPr>
        <p:spPr>
          <a:xfrm>
            <a:off x="1257300" y="1184452"/>
            <a:ext cx="6621236" cy="2160551"/>
          </a:xfrm>
          <a:prstGeom prst="rect">
            <a:avLst/>
          </a:prstGeom>
          <a:noFill/>
          <a:ln>
            <a:noFill/>
          </a:ln>
        </p:spPr>
        <p:txBody>
          <a:bodyPr spcFirstLastPara="1" wrap="square" lIns="91425" tIns="45700" rIns="91425" bIns="45700" anchor="t" anchorCtr="0">
            <a:spAutoFit/>
          </a:bodyPr>
          <a:lstStyle/>
          <a:p>
            <a:pPr marL="215900" marR="0" lvl="1" algn="just" rtl="0">
              <a:lnSpc>
                <a:spcPct val="139995"/>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Changes to Radio Communications</a:t>
            </a:r>
          </a:p>
          <a:p>
            <a:pPr marL="215900" marR="0" lvl="1" algn="just" rtl="0">
              <a:lnSpc>
                <a:spcPct val="139995"/>
              </a:lnSpc>
              <a:spcBef>
                <a:spcPts val="0"/>
              </a:spcBef>
              <a:spcAft>
                <a:spcPts val="0"/>
              </a:spcAft>
              <a:buClr>
                <a:srgbClr val="291B25"/>
              </a:buClr>
              <a:buSzPts val="2000"/>
            </a:pPr>
            <a:endParaRPr lang="en-US" b="1" dirty="0">
              <a:solidFill>
                <a:srgbClr val="291B25"/>
              </a:solidFill>
              <a:latin typeface="Quicksand"/>
              <a:ea typeface="Quicksand"/>
              <a:cs typeface="Quicksand"/>
              <a:sym typeface="Quicksand"/>
            </a:endParaRPr>
          </a:p>
          <a:p>
            <a:pPr marL="501650" marR="0" lvl="1" indent="-285750" algn="just" rtl="0">
              <a:lnSpc>
                <a:spcPct val="139995"/>
              </a:lnSpc>
              <a:spcBef>
                <a:spcPts val="0"/>
              </a:spcBef>
              <a:spcAft>
                <a:spcPts val="0"/>
              </a:spcAft>
              <a:buClr>
                <a:srgbClr val="291B25"/>
              </a:buClr>
              <a:buSzPts val="2000"/>
              <a:buFont typeface="Arial" panose="020B0604020202020204" pitchFamily="34" charset="0"/>
              <a:buChar char="•"/>
            </a:pPr>
            <a:r>
              <a:rPr lang="en-US" b="1" i="0" u="none" strike="noStrike" cap="none" dirty="0">
                <a:solidFill>
                  <a:srgbClr val="291B25"/>
                </a:solidFill>
                <a:latin typeface="Quicksand"/>
                <a:ea typeface="Quicksand"/>
                <a:cs typeface="Quicksand"/>
                <a:sym typeface="Quicksand"/>
              </a:rPr>
              <a:t>Standardized language</a:t>
            </a:r>
          </a:p>
          <a:p>
            <a:pPr marL="501650" marR="0" lvl="1" indent="-285750" algn="just" rtl="0">
              <a:lnSpc>
                <a:spcPct val="139995"/>
              </a:lnSpc>
              <a:spcBef>
                <a:spcPts val="0"/>
              </a:spcBef>
              <a:spcAft>
                <a:spcPts val="0"/>
              </a:spcAft>
              <a:buClr>
                <a:srgbClr val="291B25"/>
              </a:buClr>
              <a:buSzPts val="2000"/>
              <a:buFont typeface="Arial" panose="020B0604020202020204" pitchFamily="34" charset="0"/>
              <a:buChar char="•"/>
            </a:pPr>
            <a:r>
              <a:rPr lang="en-US" b="1" i="0" u="none" strike="noStrike" cap="none" dirty="0">
                <a:solidFill>
                  <a:srgbClr val="291B25"/>
                </a:solidFill>
                <a:latin typeface="Quicksand"/>
                <a:ea typeface="Quicksand"/>
                <a:cs typeface="Quicksand"/>
                <a:sym typeface="Quicksand"/>
              </a:rPr>
              <a:t>Removal of codes</a:t>
            </a:r>
          </a:p>
          <a:p>
            <a:pPr marL="501650" marR="0" lvl="1" indent="-285750" algn="just" rtl="0">
              <a:lnSpc>
                <a:spcPct val="139995"/>
              </a:lnSpc>
              <a:spcBef>
                <a:spcPts val="0"/>
              </a:spcBef>
              <a:spcAft>
                <a:spcPts val="0"/>
              </a:spcAft>
              <a:buClr>
                <a:srgbClr val="291B25"/>
              </a:buClr>
              <a:buSzPts val="2000"/>
              <a:buFont typeface="Arial" panose="020B0604020202020204" pitchFamily="34" charset="0"/>
              <a:buChar char="•"/>
            </a:pPr>
            <a:r>
              <a:rPr lang="en-US" b="1" dirty="0">
                <a:solidFill>
                  <a:srgbClr val="291B25"/>
                </a:solidFill>
                <a:latin typeface="Quicksand"/>
                <a:ea typeface="Quicksand"/>
                <a:cs typeface="Quicksand"/>
                <a:sym typeface="Quicksand"/>
              </a:rPr>
              <a:t>Scripts</a:t>
            </a:r>
          </a:p>
          <a:p>
            <a:pPr marL="501650" marR="0" lvl="1" indent="-285750" algn="just" rtl="0">
              <a:lnSpc>
                <a:spcPct val="139995"/>
              </a:lnSpc>
              <a:spcBef>
                <a:spcPts val="0"/>
              </a:spcBef>
              <a:spcAft>
                <a:spcPts val="0"/>
              </a:spcAft>
              <a:buClr>
                <a:srgbClr val="291B25"/>
              </a:buClr>
              <a:buSzPts val="2000"/>
              <a:buFont typeface="Arial" panose="020B0604020202020204" pitchFamily="34" charset="0"/>
              <a:buChar char="•"/>
            </a:pPr>
            <a:endParaRPr lang="en-US" sz="2000" b="1" i="0" u="none" strike="noStrike" cap="none" dirty="0">
              <a:solidFill>
                <a:srgbClr val="291B25"/>
              </a:solidFill>
              <a:latin typeface="Quicksand"/>
              <a:ea typeface="Quicksand"/>
              <a:cs typeface="Quicksand"/>
              <a:sym typeface="Quicksand"/>
            </a:endParaRPr>
          </a:p>
        </p:txBody>
      </p:sp>
    </p:spTree>
    <p:extLst>
      <p:ext uri="{BB962C8B-B14F-4D97-AF65-F5344CB8AC3E}">
        <p14:creationId xmlns:p14="http://schemas.microsoft.com/office/powerpoint/2010/main" val="25060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d08ce78618_0_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2d08ce78618_0_0"/>
          <p:cNvSpPr txBox="1"/>
          <p:nvPr/>
        </p:nvSpPr>
        <p:spPr>
          <a:xfrm>
            <a:off x="1025099" y="1340400"/>
            <a:ext cx="7842900" cy="3404009"/>
          </a:xfrm>
          <a:prstGeom prst="rect">
            <a:avLst/>
          </a:prstGeom>
          <a:noFill/>
          <a:ln>
            <a:noFill/>
          </a:ln>
        </p:spPr>
        <p:txBody>
          <a:bodyPr spcFirstLastPara="1" wrap="square" lIns="0" tIns="0" rIns="0" bIns="0" anchor="t" anchorCtr="0">
            <a:spAutoFit/>
          </a:bodyPr>
          <a:lstStyle/>
          <a:p>
            <a:pPr marL="139700" marR="0" lvl="0" algn="l" rtl="0">
              <a:lnSpc>
                <a:spcPct val="139995"/>
              </a:lnSpc>
              <a:spcBef>
                <a:spcPts val="0"/>
              </a:spcBef>
              <a:spcAft>
                <a:spcPts val="0"/>
              </a:spcAft>
              <a:buClr>
                <a:srgbClr val="291B25"/>
              </a:buClr>
              <a:buSzPts val="1400"/>
            </a:pPr>
            <a:r>
              <a:rPr lang="en-US" sz="2000" b="1" i="0" u="none" strike="noStrike" cap="none" dirty="0">
                <a:solidFill>
                  <a:srgbClr val="291B25"/>
                </a:solidFill>
                <a:latin typeface="Quicksand"/>
                <a:ea typeface="Quicksand"/>
                <a:cs typeface="Quicksand"/>
                <a:sym typeface="Quicksand"/>
              </a:rPr>
              <a:t>Please adhere to the following guidelines to ensure the radio remains in good condition and is functional for the longer term:</a:t>
            </a: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Hold/handle the radio carefully so you don’t drop it and/or break any components</a:t>
            </a:r>
            <a:endParaRPr b="1" i="0" u="none" strike="noStrike" cap="none" dirty="0">
              <a:solidFill>
                <a:srgbClr val="000000"/>
              </a:solidFill>
              <a:latin typeface="Quicksand"/>
              <a:ea typeface="Quicksand"/>
              <a:cs typeface="Quicksand"/>
              <a:sym typeface="Quicksand"/>
            </a:endParaRP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Make sure the clip is functional/secure to protect the radio from falling or accidents</a:t>
            </a:r>
            <a:endParaRPr b="1" i="0" u="none" strike="noStrike" cap="none" dirty="0">
              <a:solidFill>
                <a:srgbClr val="291B25"/>
              </a:solidFill>
              <a:latin typeface="Quicksand"/>
              <a:ea typeface="Quicksand"/>
              <a:cs typeface="Quicksand"/>
              <a:sym typeface="Quicksand"/>
            </a:endParaRP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Do not leave the radio unattended. It must be on you, or in cradle when not in use</a:t>
            </a:r>
            <a:endParaRPr b="1" i="0" u="none" strike="noStrike" cap="none" dirty="0">
              <a:solidFill>
                <a:srgbClr val="291B25"/>
              </a:solidFill>
              <a:latin typeface="Quicksand"/>
              <a:ea typeface="Quicksand"/>
              <a:cs typeface="Quicksand"/>
              <a:sym typeface="Quicksand"/>
            </a:endParaRP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Refrain from leaving the radio free standing on equipment or in booth</a:t>
            </a:r>
            <a:endParaRPr b="1" i="0" u="none" strike="noStrike" cap="none" dirty="0">
              <a:solidFill>
                <a:srgbClr val="291B25"/>
              </a:solidFill>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d08ce78618_0_0"/>
          <p:cNvSpPr/>
          <p:nvPr/>
        </p:nvSpPr>
        <p:spPr>
          <a:xfrm>
            <a:off x="-25597" y="-266539"/>
            <a:ext cx="3556682" cy="1901240"/>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g2d08ce78618_0_0"/>
          <p:cNvSpPr txBox="1"/>
          <p:nvPr/>
        </p:nvSpPr>
        <p:spPr>
          <a:xfrm>
            <a:off x="1025099" y="1340400"/>
            <a:ext cx="7842900" cy="2843855"/>
          </a:xfrm>
          <a:prstGeom prst="rect">
            <a:avLst/>
          </a:prstGeom>
          <a:noFill/>
          <a:ln>
            <a:noFill/>
          </a:ln>
        </p:spPr>
        <p:txBody>
          <a:bodyPr spcFirstLastPara="1" wrap="square" lIns="0" tIns="0" rIns="0" bIns="0" anchor="t" anchorCtr="0">
            <a:spAutoFit/>
          </a:bodyPr>
          <a:lstStyle/>
          <a:p>
            <a:pPr marL="139700" marR="0" lvl="0" algn="l" rtl="0">
              <a:lnSpc>
                <a:spcPct val="139995"/>
              </a:lnSpc>
              <a:spcBef>
                <a:spcPts val="0"/>
              </a:spcBef>
              <a:spcAft>
                <a:spcPts val="0"/>
              </a:spcAft>
              <a:buClr>
                <a:srgbClr val="291B25"/>
              </a:buClr>
              <a:buSzPts val="1400"/>
            </a:pPr>
            <a:r>
              <a:rPr lang="en-US" sz="2000" b="1" i="0" u="none" strike="noStrike" cap="none" dirty="0">
                <a:solidFill>
                  <a:srgbClr val="291B25"/>
                </a:solidFill>
                <a:latin typeface="Quicksand"/>
                <a:ea typeface="Quicksand"/>
                <a:cs typeface="Quicksand"/>
                <a:sym typeface="Quicksand"/>
              </a:rPr>
              <a:t>Report anything that will affect the operation of service</a:t>
            </a:r>
          </a:p>
          <a:p>
            <a:pPr marL="914400" marR="0" lvl="1" indent="-317500" algn="l" rtl="0">
              <a:lnSpc>
                <a:spcPct val="139995"/>
              </a:lnSpc>
              <a:spcBef>
                <a:spcPts val="0"/>
              </a:spcBef>
              <a:spcAft>
                <a:spcPts val="0"/>
              </a:spcAft>
              <a:buClr>
                <a:srgbClr val="291B25"/>
              </a:buClr>
              <a:buSzPts val="1400"/>
              <a:buFont typeface="Quicksand"/>
              <a:buChar char="•"/>
            </a:pPr>
            <a:endParaRPr lang="en-US" b="1" i="0" u="none" strike="noStrike" cap="none" dirty="0">
              <a:solidFill>
                <a:srgbClr val="291B25"/>
              </a:solidFill>
              <a:highlight>
                <a:srgbClr val="FFFF00"/>
              </a:highlight>
              <a:latin typeface="Quicksand"/>
              <a:ea typeface="Quicksand"/>
              <a:cs typeface="Quicksand"/>
              <a:sym typeface="Quicksand"/>
            </a:endParaRP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Failed radio checks</a:t>
            </a:r>
          </a:p>
          <a:p>
            <a:pPr marL="914400" marR="0" lvl="1" indent="-317500" algn="l" rtl="0">
              <a:lnSpc>
                <a:spcPct val="139995"/>
              </a:lnSpc>
              <a:spcBef>
                <a:spcPts val="0"/>
              </a:spcBef>
              <a:spcAft>
                <a:spcPts val="0"/>
              </a:spcAft>
              <a:buClr>
                <a:srgbClr val="291B25"/>
              </a:buClr>
              <a:buSzPts val="1400"/>
              <a:buFont typeface="Quicksand"/>
              <a:buChar char="•"/>
            </a:pPr>
            <a:r>
              <a:rPr lang="en-US" b="1" dirty="0">
                <a:solidFill>
                  <a:srgbClr val="291B25"/>
                </a:solidFill>
                <a:latin typeface="Quicksand"/>
                <a:ea typeface="Quicksand"/>
                <a:cs typeface="Quicksand"/>
                <a:sym typeface="Quicksand"/>
              </a:rPr>
              <a:t>Accidents</a:t>
            </a: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ADA issues – Bridgeplates</a:t>
            </a: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Safety issues</a:t>
            </a:r>
          </a:p>
          <a:p>
            <a:pPr marL="914400" marR="0" lvl="1" indent="-317500" algn="l" rtl="0">
              <a:lnSpc>
                <a:spcPct val="139995"/>
              </a:lnSpc>
              <a:spcBef>
                <a:spcPts val="0"/>
              </a:spcBef>
              <a:spcAft>
                <a:spcPts val="0"/>
              </a:spcAft>
              <a:buClr>
                <a:srgbClr val="291B25"/>
              </a:buClr>
              <a:buSzPts val="1400"/>
              <a:buFont typeface="Quicksand"/>
              <a:buChar char="•"/>
            </a:pPr>
            <a:r>
              <a:rPr lang="en-US" b="1" dirty="0">
                <a:solidFill>
                  <a:srgbClr val="291B25"/>
                </a:solidFill>
                <a:latin typeface="Quicksand"/>
                <a:ea typeface="Quicksand"/>
                <a:cs typeface="Quicksand"/>
                <a:sym typeface="Quicksand"/>
              </a:rPr>
              <a:t>Criminal issues</a:t>
            </a:r>
          </a:p>
          <a:p>
            <a:pPr marL="914400" marR="0" lvl="1" indent="-317500" algn="l" rtl="0">
              <a:lnSpc>
                <a:spcPct val="139995"/>
              </a:lnSpc>
              <a:spcBef>
                <a:spcPts val="0"/>
              </a:spcBef>
              <a:spcAft>
                <a:spcPts val="0"/>
              </a:spcAft>
              <a:buClr>
                <a:srgbClr val="291B25"/>
              </a:buClr>
              <a:buSzPts val="1400"/>
              <a:buFont typeface="Quicksand"/>
              <a:buChar char="•"/>
            </a:pPr>
            <a:r>
              <a:rPr lang="en-US" b="1" i="0" u="none" strike="noStrike" cap="none" dirty="0">
                <a:solidFill>
                  <a:srgbClr val="291B25"/>
                </a:solidFill>
                <a:latin typeface="Quicksand"/>
                <a:ea typeface="Quicksand"/>
                <a:cs typeface="Quicksand"/>
                <a:sym typeface="Quicksand"/>
              </a:rPr>
              <a:t>Fires</a:t>
            </a:r>
          </a:p>
          <a:p>
            <a:pPr marL="914400" marR="0" lvl="1" indent="-317500" algn="l" rtl="0">
              <a:lnSpc>
                <a:spcPct val="139995"/>
              </a:lnSpc>
              <a:spcBef>
                <a:spcPts val="0"/>
              </a:spcBef>
              <a:spcAft>
                <a:spcPts val="0"/>
              </a:spcAft>
              <a:buClr>
                <a:srgbClr val="291B25"/>
              </a:buClr>
              <a:buSzPts val="1400"/>
              <a:buFont typeface="Quicksand"/>
              <a:buChar char="•"/>
            </a:pPr>
            <a:r>
              <a:rPr lang="en-US" b="1" dirty="0">
                <a:solidFill>
                  <a:srgbClr val="291B25"/>
                </a:solidFill>
                <a:latin typeface="Quicksand"/>
                <a:ea typeface="Quicksand"/>
                <a:cs typeface="Quicksand"/>
                <a:sym typeface="Quicksand"/>
              </a:rPr>
              <a:t>Dangerous conditions</a:t>
            </a:r>
            <a:endParaRPr b="1" i="0" u="none" strike="noStrike" cap="none" dirty="0">
              <a:solidFill>
                <a:srgbClr val="291B25"/>
              </a:solidFill>
              <a:latin typeface="Quicksand"/>
              <a:ea typeface="Quicksand"/>
              <a:cs typeface="Quicksand"/>
              <a:sym typeface="Quicksand"/>
            </a:endParaRPr>
          </a:p>
        </p:txBody>
      </p:sp>
    </p:spTree>
    <p:extLst>
      <p:ext uri="{BB962C8B-B14F-4D97-AF65-F5344CB8AC3E}">
        <p14:creationId xmlns:p14="http://schemas.microsoft.com/office/powerpoint/2010/main" val="117394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1" name="Google Shape;191;p5"/>
          <p:cNvSpPr txBox="1"/>
          <p:nvPr/>
        </p:nvSpPr>
        <p:spPr>
          <a:xfrm>
            <a:off x="1257300" y="1184452"/>
            <a:ext cx="6621236" cy="2720704"/>
          </a:xfrm>
          <a:prstGeom prst="rect">
            <a:avLst/>
          </a:prstGeom>
          <a:noFill/>
          <a:ln>
            <a:noFill/>
          </a:ln>
        </p:spPr>
        <p:txBody>
          <a:bodyPr spcFirstLastPara="1" wrap="square" lIns="91425" tIns="45700" rIns="91425" bIns="45700" anchor="t" anchorCtr="0">
            <a:spAutoFit/>
          </a:bodyPr>
          <a:lstStyle/>
          <a:p>
            <a:pPr marL="215900" marR="0" lvl="1" algn="just" rtl="0">
              <a:lnSpc>
                <a:spcPct val="139995"/>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When communicating over the radio</a:t>
            </a:r>
          </a:p>
          <a:p>
            <a:pPr marL="215900" marR="0" lvl="1" algn="just" rtl="0">
              <a:lnSpc>
                <a:spcPct val="139995"/>
              </a:lnSpc>
              <a:spcBef>
                <a:spcPts val="0"/>
              </a:spcBef>
              <a:spcAft>
                <a:spcPts val="0"/>
              </a:spcAft>
              <a:buClr>
                <a:srgbClr val="291B25"/>
              </a:buClr>
              <a:buSzPts val="2000"/>
            </a:pPr>
            <a:endParaRPr lang="en-US" b="1" dirty="0">
              <a:solidFill>
                <a:srgbClr val="291B25"/>
              </a:solidFill>
              <a:latin typeface="Quicksand"/>
              <a:ea typeface="Quicksand"/>
              <a:cs typeface="Quicksand"/>
              <a:sym typeface="Quicksand"/>
            </a:endParaRP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Speak slowly, clearly, briefly, and be concise. </a:t>
            </a: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Always </a:t>
            </a:r>
            <a:r>
              <a:rPr lang="en-US" b="1" dirty="0">
                <a:solidFill>
                  <a:srgbClr val="291B25"/>
                </a:solidFill>
                <a:latin typeface="Quicksand"/>
                <a:ea typeface="Quicksand"/>
                <a:cs typeface="Quicksand"/>
                <a:sym typeface="Quicksand"/>
              </a:rPr>
              <a:t>wait </a:t>
            </a:r>
            <a:r>
              <a:rPr lang="en-US" b="1" i="0" u="none" strike="noStrike" cap="none" dirty="0">
                <a:solidFill>
                  <a:srgbClr val="291B25"/>
                </a:solidFill>
                <a:latin typeface="Quicksand"/>
                <a:ea typeface="Quicksand"/>
                <a:cs typeface="Quicksand"/>
                <a:sym typeface="Quicksand"/>
              </a:rPr>
              <a:t>for a response and don’t interrupt.</a:t>
            </a: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Use standardized language.</a:t>
            </a: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Be professional and respectful. </a:t>
            </a: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000000"/>
                </a:solidFill>
                <a:latin typeface="Quicksand"/>
                <a:ea typeface="Quicksand"/>
                <a:cs typeface="Quicksand"/>
                <a:sym typeface="Quicksand"/>
              </a:rPr>
              <a:t>Be spec</a:t>
            </a:r>
            <a:r>
              <a:rPr lang="en-US" b="1" dirty="0">
                <a:latin typeface="Quicksand"/>
                <a:ea typeface="Quicksand"/>
                <a:cs typeface="Quicksand"/>
                <a:sym typeface="Quicksand"/>
              </a:rPr>
              <a:t>ific about station and location.</a:t>
            </a:r>
          </a:p>
          <a:p>
            <a:pPr marL="431800" marR="0" lvl="1" indent="-215900" algn="just" rtl="0">
              <a:lnSpc>
                <a:spcPct val="139995"/>
              </a:lnSpc>
              <a:spcBef>
                <a:spcPts val="0"/>
              </a:spcBef>
              <a:spcAft>
                <a:spcPts val="0"/>
              </a:spcAft>
              <a:buClr>
                <a:srgbClr val="291B25"/>
              </a:buClr>
              <a:buSzPts val="2000"/>
              <a:buFont typeface="Arial"/>
              <a:buChar char="•"/>
            </a:pPr>
            <a:r>
              <a:rPr lang="en-US" b="1" i="0" u="none" strike="noStrike" cap="none" dirty="0">
                <a:solidFill>
                  <a:srgbClr val="000000"/>
                </a:solidFill>
                <a:latin typeface="Quicksand"/>
                <a:ea typeface="Quicksand"/>
                <a:cs typeface="Quicksand"/>
                <a:sym typeface="Quicksand"/>
              </a:rPr>
              <a:t>Speak only about the matter at hand.</a:t>
            </a:r>
          </a:p>
        </p:txBody>
      </p:sp>
    </p:spTree>
    <p:extLst>
      <p:ext uri="{BB962C8B-B14F-4D97-AF65-F5344CB8AC3E}">
        <p14:creationId xmlns:p14="http://schemas.microsoft.com/office/powerpoint/2010/main" val="336832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p:nvPr/>
        </p:nvSpPr>
        <p:spPr>
          <a:xfrm>
            <a:off x="-25597" y="-266539"/>
            <a:ext cx="3562906" cy="1903412"/>
          </a:xfrm>
          <a:custGeom>
            <a:avLst/>
            <a:gdLst/>
            <a:ahLst/>
            <a:cxnLst/>
            <a:rect l="l" t="t" r="r" b="b"/>
            <a:pathLst>
              <a:path w="9811536" h="4248580" extrusionOk="0">
                <a:moveTo>
                  <a:pt x="0" y="0"/>
                </a:moveTo>
                <a:lnTo>
                  <a:pt x="9811536" y="0"/>
                </a:lnTo>
                <a:lnTo>
                  <a:pt x="9811536" y="4248580"/>
                </a:lnTo>
                <a:lnTo>
                  <a:pt x="0" y="42485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1" name="Google Shape;191;p5"/>
          <p:cNvSpPr txBox="1"/>
          <p:nvPr/>
        </p:nvSpPr>
        <p:spPr>
          <a:xfrm>
            <a:off x="1143000" y="1184452"/>
            <a:ext cx="6735536" cy="3496301"/>
          </a:xfrm>
          <a:prstGeom prst="rect">
            <a:avLst/>
          </a:prstGeom>
          <a:noFill/>
          <a:ln>
            <a:noFill/>
          </a:ln>
        </p:spPr>
        <p:txBody>
          <a:bodyPr spcFirstLastPara="1" wrap="square" lIns="91425" tIns="45700" rIns="91425" bIns="45700" anchor="t" anchorCtr="0">
            <a:spAutoFit/>
          </a:bodyPr>
          <a:lstStyle/>
          <a:p>
            <a:pPr marL="215900" marR="0" lvl="1" algn="just" rtl="0">
              <a:lnSpc>
                <a:spcPct val="139995"/>
              </a:lnSpc>
              <a:spcBef>
                <a:spcPts val="0"/>
              </a:spcBef>
              <a:spcAft>
                <a:spcPts val="0"/>
              </a:spcAft>
              <a:buClr>
                <a:srgbClr val="291B25"/>
              </a:buClr>
              <a:buSzPts val="2000"/>
            </a:pPr>
            <a:r>
              <a:rPr lang="en-US" sz="2000" b="1" i="0" u="none" strike="noStrike" cap="none" dirty="0">
                <a:solidFill>
                  <a:srgbClr val="291B25"/>
                </a:solidFill>
                <a:latin typeface="Quicksand"/>
                <a:ea typeface="Quicksand"/>
                <a:cs typeface="Quicksand"/>
                <a:sym typeface="Quicksand"/>
              </a:rPr>
              <a:t>When communicating over the radio avoid</a:t>
            </a:r>
          </a:p>
          <a:p>
            <a:pPr marL="215900" marR="0" lvl="1" algn="just" rtl="0">
              <a:lnSpc>
                <a:spcPct val="139995"/>
              </a:lnSpc>
              <a:spcBef>
                <a:spcPts val="0"/>
              </a:spcBef>
              <a:spcAft>
                <a:spcPts val="0"/>
              </a:spcAft>
              <a:buClr>
                <a:srgbClr val="291B25"/>
              </a:buClr>
              <a:buSzPts val="2000"/>
            </a:pPr>
            <a:endParaRPr lang="en-US" b="1" dirty="0">
              <a:solidFill>
                <a:srgbClr val="291B25"/>
              </a:solidFill>
              <a:latin typeface="Quicksand"/>
              <a:ea typeface="Quicksand"/>
              <a:cs typeface="Quicksand"/>
              <a:sym typeface="Quicksand"/>
            </a:endParaRPr>
          </a:p>
          <a:p>
            <a:pPr marL="431800" marR="0" lvl="1" indent="-215900" algn="l"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Greetings.</a:t>
            </a:r>
            <a:endParaRPr lang="en-US" b="1" i="0" u="none" strike="noStrike" cap="none" dirty="0">
              <a:solidFill>
                <a:srgbClr val="000000"/>
              </a:solidFill>
              <a:latin typeface="Quicksand"/>
              <a:ea typeface="Quicksand"/>
              <a:cs typeface="Quicksand"/>
              <a:sym typeface="Quicksand"/>
            </a:endParaRPr>
          </a:p>
          <a:p>
            <a:pPr marL="431800" marR="0" lvl="1" indent="-215900" algn="l" rtl="0">
              <a:lnSpc>
                <a:spcPct val="139995"/>
              </a:lnSpc>
              <a:spcBef>
                <a:spcPts val="0"/>
              </a:spcBef>
              <a:spcAft>
                <a:spcPts val="0"/>
              </a:spcAft>
              <a:buClr>
                <a:srgbClr val="291B25"/>
              </a:buClr>
              <a:buSzPts val="2000"/>
              <a:buFont typeface="Arial"/>
              <a:buChar char="•"/>
            </a:pPr>
            <a:r>
              <a:rPr lang="en-US" b="1" dirty="0">
                <a:solidFill>
                  <a:srgbClr val="291B25"/>
                </a:solidFill>
                <a:latin typeface="Quicksand"/>
                <a:ea typeface="Quicksand"/>
                <a:cs typeface="Quicksand"/>
                <a:sym typeface="Quicksand"/>
              </a:rPr>
              <a:t>S</a:t>
            </a:r>
            <a:r>
              <a:rPr lang="en-US" b="1" i="0" u="none" strike="noStrike" cap="none" dirty="0">
                <a:solidFill>
                  <a:srgbClr val="291B25"/>
                </a:solidFill>
                <a:latin typeface="Quicksand"/>
                <a:ea typeface="Quicksand"/>
                <a:cs typeface="Quicksand"/>
                <a:sym typeface="Quicksand"/>
              </a:rPr>
              <a:t>lang, profanity, derogatory comments.</a:t>
            </a:r>
            <a:endParaRPr lang="en-US" b="1" i="0" u="none" strike="noStrike" cap="none" dirty="0">
              <a:solidFill>
                <a:srgbClr val="000000"/>
              </a:solidFill>
              <a:latin typeface="Quicksand"/>
              <a:ea typeface="Quicksand"/>
              <a:cs typeface="Quicksand"/>
              <a:sym typeface="Quicksand"/>
            </a:endParaRPr>
          </a:p>
          <a:p>
            <a:pPr marL="431800" marR="0" lvl="1" indent="-215900" algn="l"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Excessive or unnecessary chatter.</a:t>
            </a:r>
          </a:p>
          <a:p>
            <a:pPr marL="431800" marR="0" lvl="1" indent="-215900" algn="l"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Making a non-emergency call during an emergency transmission.  Example:  Radio Checks</a:t>
            </a:r>
          </a:p>
          <a:p>
            <a:pPr marL="431800" marR="0" lvl="1" indent="-215900" algn="l" rtl="0">
              <a:lnSpc>
                <a:spcPct val="139995"/>
              </a:lnSpc>
              <a:spcBef>
                <a:spcPts val="0"/>
              </a:spcBef>
              <a:spcAft>
                <a:spcPts val="0"/>
              </a:spcAft>
              <a:buClr>
                <a:srgbClr val="291B25"/>
              </a:buClr>
              <a:buSzPts val="2000"/>
              <a:buFont typeface="Arial"/>
              <a:buChar char="•"/>
            </a:pPr>
            <a:r>
              <a:rPr lang="en-US" b="1" i="0" u="none" strike="noStrike" cap="none" dirty="0">
                <a:solidFill>
                  <a:srgbClr val="291B25"/>
                </a:solidFill>
                <a:latin typeface="Quicksand"/>
                <a:ea typeface="Quicksand"/>
                <a:cs typeface="Quicksand"/>
                <a:sym typeface="Quicksand"/>
              </a:rPr>
              <a:t>Speaking and listening at the same time.</a:t>
            </a:r>
            <a:endParaRPr lang="en-US" b="0" i="0" u="none" strike="noStrike" cap="none" dirty="0">
              <a:solidFill>
                <a:srgbClr val="000000"/>
              </a:solidFill>
              <a:latin typeface="Arial"/>
              <a:ea typeface="Arial"/>
              <a:cs typeface="Arial"/>
              <a:sym typeface="Arial"/>
            </a:endParaRPr>
          </a:p>
          <a:p>
            <a:pPr marL="215900" marR="0" lvl="1" algn="l" rtl="0">
              <a:lnSpc>
                <a:spcPct val="139995"/>
              </a:lnSpc>
              <a:spcBef>
                <a:spcPts val="0"/>
              </a:spcBef>
              <a:spcAft>
                <a:spcPts val="0"/>
              </a:spcAft>
              <a:buClr>
                <a:srgbClr val="291B25"/>
              </a:buClr>
              <a:buSzPts val="2000"/>
            </a:pPr>
            <a:endParaRPr lang="en-US" sz="2000" b="1" i="0" u="none" strike="noStrike" cap="none" dirty="0">
              <a:solidFill>
                <a:srgbClr val="000000"/>
              </a:solidFill>
              <a:latin typeface="Quicksand"/>
              <a:ea typeface="Quicksand"/>
              <a:cs typeface="Quicksand"/>
              <a:sym typeface="Quicksand"/>
            </a:endParaRPr>
          </a:p>
          <a:p>
            <a:pPr marL="431800" marR="0" lvl="1" indent="-215900" algn="just" rtl="0">
              <a:lnSpc>
                <a:spcPct val="139995"/>
              </a:lnSpc>
              <a:spcBef>
                <a:spcPts val="0"/>
              </a:spcBef>
              <a:spcAft>
                <a:spcPts val="0"/>
              </a:spcAft>
              <a:buClr>
                <a:srgbClr val="291B25"/>
              </a:buClr>
              <a:buSzPts val="2000"/>
              <a:buFont typeface="Arial"/>
              <a:buChar char="•"/>
            </a:pPr>
            <a:endParaRPr lang="en-US" sz="2000" b="1" i="0" u="none" strike="noStrike" cap="none" dirty="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1211530658"/>
      </p:ext>
    </p:extLst>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21120</TotalTime>
  <Words>2620</Words>
  <Application>Microsoft Office PowerPoint</Application>
  <PresentationFormat>On-screen Show (16:9)</PresentationFormat>
  <Paragraphs>389</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Quicksand</vt:lpstr>
      <vt:lpstr>Calibri</vt:lpstr>
      <vt:lpstr>Century Gothic</vt:lpstr>
      <vt:lpstr>Times New Roman</vt:lpstr>
      <vt:lpstr>Noto Sans Symbols</vt:lpstr>
      <vt:lpstr>Arial</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Trainor.Lisa.</dc:creator>
  <cp:lastModifiedBy>King, Tarnya</cp:lastModifiedBy>
  <cp:revision>5</cp:revision>
  <cp:lastPrinted>2024-11-26T13:15:01Z</cp:lastPrinted>
  <dcterms:modified xsi:type="dcterms:W3CDTF">2024-12-11T12:25:06Z</dcterms:modified>
</cp:coreProperties>
</file>